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9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20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notesSlides/notesSlide24.xml" ContentType="application/vnd.openxmlformats-officedocument.presentationml.notesSlide+xml"/>
  <Override PartName="/ppt/ink/ink53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notesSlides/notesSlide27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notesSlides/notesSlide28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98" r:id="rId2"/>
    <p:sldId id="300" r:id="rId3"/>
    <p:sldId id="257" r:id="rId4"/>
    <p:sldId id="258" r:id="rId5"/>
    <p:sldId id="302" r:id="rId6"/>
    <p:sldId id="262" r:id="rId7"/>
    <p:sldId id="316" r:id="rId8"/>
    <p:sldId id="317" r:id="rId9"/>
    <p:sldId id="318" r:id="rId10"/>
    <p:sldId id="319" r:id="rId11"/>
    <p:sldId id="289" r:id="rId12"/>
    <p:sldId id="259" r:id="rId13"/>
    <p:sldId id="303" r:id="rId14"/>
    <p:sldId id="268" r:id="rId15"/>
    <p:sldId id="321" r:id="rId16"/>
    <p:sldId id="260" r:id="rId17"/>
    <p:sldId id="311" r:id="rId18"/>
    <p:sldId id="301" r:id="rId19"/>
    <p:sldId id="323" r:id="rId20"/>
    <p:sldId id="324" r:id="rId21"/>
    <p:sldId id="261" r:id="rId22"/>
    <p:sldId id="313" r:id="rId23"/>
    <p:sldId id="280" r:id="rId24"/>
    <p:sldId id="327" r:id="rId25"/>
    <p:sldId id="328" r:id="rId26"/>
    <p:sldId id="329" r:id="rId27"/>
    <p:sldId id="325" r:id="rId28"/>
    <p:sldId id="326" r:id="rId29"/>
    <p:sldId id="314" r:id="rId30"/>
    <p:sldId id="285" r:id="rId31"/>
    <p:sldId id="309" r:id="rId32"/>
    <p:sldId id="299" r:id="rId33"/>
  </p:sldIdLst>
  <p:sldSz cx="9144000" cy="5143500" type="screen16x9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BD"/>
    <a:srgbClr val="A26CB8"/>
    <a:srgbClr val="663B76"/>
    <a:srgbClr val="C75885"/>
    <a:srgbClr val="FFB850"/>
    <a:srgbClr val="E87070"/>
    <a:srgbClr val="00AF92"/>
    <a:srgbClr val="E87071"/>
    <a:srgbClr val="01ACBE"/>
    <a:srgbClr val="663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93001" autoAdjust="0"/>
  </p:normalViewPr>
  <p:slideViewPr>
    <p:cSldViewPr snapToGrid="0">
      <p:cViewPr varScale="1">
        <p:scale>
          <a:sx n="103" d="100"/>
          <a:sy n="103" d="100"/>
        </p:scale>
        <p:origin x="6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0:10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09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24575,'46'2'0,"89"16"0,-36-2 0,-72-11 0,0 1 0,48 18 0,25 6 0,-55-22 0,0-2 0,0-2 0,51-2 0,1166-3 0,-663 2 0,-569-3 0,43-7 0,-43 4 0,41 0 0,-58 5-99,-1 0-27,0 1-1,-1-2 0,1 0 1,-1 0-1,1-1 0,-1 0 1,1-1-1,-1 0 1,19-9-1,-15 4-6699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13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24575,'6'-1'0,"-1"0"0,1 0 0,0-1 0,0 1 0,-1-1 0,10-6 0,10-2 0,14-3 0,-1-1 0,1 2 0,0 1 0,0 2 0,1 2 0,60-3 0,-88 9 0,0 0 0,-1-1 0,1-1 0,-1 0 0,17-6 0,-15 4 0,1 1 0,0 0 0,22-2 0,163 5 0,-2 1 0,-117-10 0,-42 5 0,49-1 0,145 7-1365,-211-1-5461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20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24575,'885'0'0,"-865"1"0,0 1 0,23 5 0,-21-3 0,36 3 0,407-8 0,-436 3 0,50 8 0,-28-2 0,-41-6 0,214 17 0,-93-18 0,190-3 0,-214-8 0,43-1 0,-140 12 0,-2-1 0,-1 0 0,1 0 0,0 0 0,0-1 0,-1 0 0,1 0 0,-1-1 0,1 0 0,-1-1 0,8-3 0,-3 1 0,0 0 0,1 1 0,-1 1 0,1-1 0,0 2 0,0 0 0,15 0 0,97 3 0,-56 1 0,459-2 0,-509 1 0,1 1 0,23 5 0,-22-3 0,36 3 0,44 3 0,-63-5 0,39 0 0,568-6 0,-619 2 0,44 8 0,-42-4 0,36 1 0,720-5 0,-382-3 0,-376 4 0,0 1 0,-1 1 0,37 10 0,15 3 0,8-5 0,108 1 0,89-14 0,-94-2 0,-20 5 0,185-4 0,-244-9 0,201-47 0,-117 18 0,-154 34 0,54 0 0,-60 6 0,0-3 0,59-11 0,-59 6-455,1 2 0,57-5 0,-66 11-6371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24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24575,'159'11'0,"6"-1"0,-108-9 0,89 13 0,-21 4 0,-69-12 0,-45-5 0,-1 0 0,1 0 0,-1 1 0,0 0 0,0 0 0,15 7 0,-14-4 0,2-1 0,-1 0 0,0-1 0,1 0 0,-1 0 0,16 0 0,79-3 0,-44-2 0,360-21 56,1-26-388,-234 26-757,-72 9-5737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27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24575,'4'1'0,"0"1"0,0 0 0,0 0 0,-1 1 0,1-1 0,-1 1 0,0-1 0,0 1 0,0 0 0,5 7 0,-4-6 0,0 1 0,0 0 0,-1 0 0,1 1 0,-1 0 0,0-1 0,0 1 0,-1 0 0,0 0 0,0 0 0,1 8 0,8 68 0,-7-40 0,-4-35 0,0 1 0,0-1 0,-1 0 0,0 0 0,0 0 0,-1 0 0,1 0 0,-2 0 0,1 0 0,-1-1 0,0 1 0,-4 6 0,1-3 0,1 1 0,1 0 0,-6 20 0,5 7 0,2-1 0,1 1 0,5 60 0,-1-9 0,-2 96-1365,0-163-5461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29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24575,'15'43'0,"-6"0"0,-3-19 0,-2 0 0,3 39 0,-8 325 0,0-368 0,-1 0 0,-5 24 0,-4 33 0,12 63-1365,-1-121-5461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3:39:24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24575,'20'-1'0,"-1"-1"0,33-8 0,-22 4 0,43-9 0,-30 6 0,1 1 0,81-4 0,-60 11 0,-30-1 0,0 2 0,65 8 0,-78-3 27,0 2-1,-1 1 1,1 0 0,31 19-1,-26-13-775,47 17 0,-37-20-6077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3:39:27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4 541 24575,'-2'-52'0,"1"28"0,0 1 0,6-43 0,-3 59 0,0 1 0,0 0 0,1 0 0,0 0 0,0 0 0,0 0 0,1 1 0,-1-1 0,2 1 0,5-7 0,3-1 0,0 1 0,22-17 0,45-37 0,-48 39 0,44-30 0,-10 23 0,-48 26 0,-1-1 0,20-13 0,-36 22 0,-1 0 0,1 0 0,-1 0 0,1-1 0,-1 1 0,1 0 0,-1-1 0,1 1 0,-1 0 0,1-1 0,-1 1 0,0-1 0,1 1 0,-1 0 0,0-1 0,1 1 0,-1-1 0,0 1 0,1-1 0,-1 0 0,0 1 0,0-1 0,0 1 0,1-1 0,-1 1 0,0-1 0,0 0 0,0 1 0,0-1 0,0 1 0,0-1 0,0 1 0,0-2 0,-1 1 0,0 1 0,0-1 0,0 0 0,0 0 0,-1 1 0,1-1 0,0 1 0,0-1 0,0 1 0,0-1 0,-1 1 0,1 0 0,0-1 0,-2 1 0,-51-3 0,52 3 0,-122 2-1365,101-2-5461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3:39:28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24575,'3'7'0,"2"6"0,-1 4 0,0 3 0,2 1 0,0 1 0,-1 0 0,3 3 0,-1 2 0,-1-2 0,-2 0 0,2-2 0,0-1 0,-1 0 0,-1-1 0,-2 3 0,-1-2-8191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3:39:5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24575,'1'-1'0,"-1"0"0,0 0 0,1 0 0,-1 1 0,1-1 0,-1 0 0,1 0 0,-1 1 0,1-1 0,0 0 0,-1 1 0,1-1 0,0 1 0,-1-1 0,1 0 0,0 1 0,0 0 0,0-1 0,0 1 0,-1 0 0,1-1 0,0 1 0,0 0 0,0 0 0,0 0 0,2-1 0,29-2 0,-27 2 0,40-2 0,1 1 0,50 6 0,-78-3 0,0 2 0,0 0 0,0 1 0,0 1 0,-1 1 0,0 0 0,0 1 0,19 12 0,-22-11 0,0 1 0,1-2 0,0 0 0,0-1 0,31 8 0,-30-9-1365,-3-1-5461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29:32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24575,'11'9'0,"0"0"0,0-1 0,1-1 0,0 0 0,19 8 0,-1 1 0,-13-7 0,183 91 0,-162-84 0,1-1 0,1-2 0,57 10 0,-40-15 0,71 0 0,-73-6 0,87 14 0,13 5 0,-23-4 0,394 46 0,-499-60 0,0 1 0,38 11 0,26 4 0,-1-7 0,273 48 0,-319-50 0,1-2 0,-1-2 0,1-2 0,56-2 0,606-4 0,-395 3 0,-288-2 0,-1-2 0,0 0 0,0-1 0,-1-1 0,1-2 0,25-10 0,70-15 0,-86 25 0,0-2 0,-1 0 0,37-18 0,-34 8 0,42-30 0,-16 10 0,-5 13 0,-43 22 0,-1 0 0,0-2 0,0 1 0,15-11 0,8-12 0,-2 0 0,49-56 0,-78 81 0,0 0 0,0 0 0,0 1 0,1-1 0,-1 1 0,1 0 0,-1 0 0,1 0 0,0 0 0,0 1 0,0-1 0,0 1 0,0 0 0,0 0 0,0 1 0,0-1 0,5 1 0,9 0 0,-1 2 0,34 5 0,2 1 0,-12-6 0,-20-1 0,1 0 0,-1 1 0,0 1 0,0 2 0,24 7 0,60 36 0,-72-31 0,41 14 0,159 28 0,-74-22 0,-112-24 0,0-2 0,0-2 0,1-2 0,-1-2 0,52-2 0,227-6 0,-231 4 0,-66 0 0,-18 2 0,-16 2 0,-39 10 0,-67 14 0,52-15 0,8-2-455,-1-2 0,-54 2 0,72-10-6371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3:40:0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24575,'6'0'0,"-1"1"0,0 0 0,1 0 0,-1 1 0,1 0 0,-1 0 0,0 0 0,0 0 0,0 1 0,-1 0 0,1 0 0,0 0 0,6 6 0,2 3 0,-1 1 0,0-1 0,11 16 0,-19-20 0,1-1 0,-1 1 0,0-1 0,-1 1 0,0 0 0,0 0 0,2 13 0,8 63 0,-11-68 0,3 60 0,-5 101 0,-3-62 0,5-16 0,-4 110 0,-1-192-1365,-2-3-5461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3:40:01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24575,'7'0'0,"6"0"0,4 4 0,3 4 0,-2 5 0,-1-1 0,-3 6 0,-4 3 0,0-3 0,-2 0 0,2-3 0,-2-1 0,-2 0 0,-1-1-8191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3:40:0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24575,'4'0'0,"4"0"0,5 0 0,6 0 0,5 0 0,0 0 0,1 0 0,3 0 0,3 0 0,4 3 0,6 2 0,0-1 0,-3 0 0,-6-2 0,-3 0 0,-8 2 0,-7 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3:40:06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24575,'1'-1'0,"-1"0"0,0 0 0,1 1 0,-1-1 0,1 0 0,-1 0 0,1 1 0,-1-1 0,1 0 0,-1 1 0,1-1 0,0 1 0,-1-1 0,1 0 0,0 1 0,0 0 0,-1-1 0,1 1 0,0-1 0,0 1 0,0 0 0,-1 0 0,1-1 0,0 1 0,0 0 0,1 0 0,29-4 0,-27 3 0,257-3 0,-142 6 0,-118-2-38,2 0-51,1 0 1,-1 0-1,0 0 1,0 0 0,1 0-1,-1 1 1,0 0-1,0-1 1,0 1-1,1 0 1,-1 1-1,0-1 1,0 1-1,3 1 1,2 6-6738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3:40:0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8 24575,'0'0'0,"0"0"0,0-1 0,0 1 0,-1 0 0,1 0 0,0 0 0,0-1 0,0 1 0,0 0 0,0 0 0,0 0 0,0-1 0,0 1 0,0 0 0,0 0 0,0-1 0,0 1 0,0 0 0,0 0 0,0 0 0,0-1 0,0 1 0,0 0 0,1 0 0,-1 0 0,0-1 0,0 1 0,0 0 0,0 0 0,0 0 0,0 0 0,1-1 0,-1 1 0,0 0 0,0 0 0,0 0 0,0 0 0,1 0 0,-1 0 0,0-1 0,0 1 0,0 0 0,1 0 0,-1 0 0,0 0 0,0 0 0,0 0 0,1 0 0,-1 0 0,0 0 0,0 0 0,1 0 0,-1 0 0,0 0 0,0 0 0,0 0 0,1 0 0,-1 0 0,0 0 0,0 1 0,0-1 0,1 0 0,-1 0 0,0 0 0,9 13 0,-8-8 0,0 0 0,0-1 0,-1 1 0,1 0 0,-1-1 0,0 1 0,0 0 0,-1-1 0,1 1 0,-1 0 0,0-1 0,0 1 0,-1-1 0,0 1 0,1-1 0,-1 0 0,-1 1 0,1-1 0,-1 0 0,1 0 0,-1-1 0,0 1 0,0-1 0,-8 7 0,-4 1 0,-2 1 0,0-2 0,0 0 0,-33 12 0,-5 4 0,45-20-97,-1-1-1,1 1 1,0 1-1,0 0 1,0 0-1,1 1 1,0 0-1,1 1 1,0 0-1,0 0 1,1 1-1,0-1 0,-9 19 1,11-15-6729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3:40:1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24575,'1'-1'0,"-1"0"0,1 1 0,-1-1 0,0 0 0,1 0 0,-1 0 0,1 0 0,0 1 0,-1-1 0,1 0 0,0 0 0,-1 1 0,1-1 0,0 0 0,0 1 0,-1-1 0,1 1 0,0-1 0,0 1 0,0 0 0,0-1 0,0 1 0,0 0 0,0 0 0,0-1 0,0 1 0,1 0 0,33-4 0,-31 4 0,3 0 0,0 0 0,-1 0 0,1 1 0,0 0 0,0 0 0,0 1 0,-1 0 0,1 0 0,-1 0 0,0 1 0,1 0 0,10 7 0,0 2 0,-1 1 0,28 29 0,-27-25 0,-6-8 0,0 0 0,0-1 0,1-1 0,13 7 0,28 18 0,115 98-1365,-153-118-5461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3:40:2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24575,'2'0'0,"0"0"0,0 0 0,1 0 0,-1 1 0,0-1 0,0 0 0,0 1 0,0 0 0,0-1 0,0 1 0,0 0 0,0 0 0,0 0 0,0 0 0,0 0 0,0 1 0,-1-1 0,1 0 0,-1 1 0,1 0 0,1 2 0,-1-1 0,0 1 0,0-1 0,-1 1 0,0 0 0,0-1 0,0 1 0,0 0 0,0 0 0,-1 0 0,0-1 0,0 6 0,-1 11 0,-1-2 0,-1 1 0,-11 35 0,13-49 0,-66 183 0,61-158 0,2-1 0,1 0 0,2 1 0,0 0 0,5 30 0,-2 16 0,-2 455-1365,0-508-5461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4:57:49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 24575,'-4'0'0,"0"-3"0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4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24575,'0'-3'0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4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29:33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24575,'7'-3'0,"5"-5"0,8-5 0,11-9 0,14-9 0,19 1 0,20 6 0,20 17 0,5 14 0,2 8 0,-12 9 0,-12 0 0,-17-4 0,-17-1 0,-18-5-8191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46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4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24575,'-3'0'0,"-5"0"0,-8 4 0,-11 7 0,-5 3 0,-7 1 0,0 0 0,-1-5 0,7-2-8191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49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6:0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 24575,'71'-2'0,"-35"0"0,-1 2 0,47 5 0,-16 12 0,-56-13 0,-1-1 0,1 0 0,1-1 0,-1 0 0,0 0 0,0-1 0,1-1 0,-1 1 0,18-3 0,55-8 0,162 2 0,-159 9 0,162-19 0,133-65 0,-240 49 0,187-46 0,-320 79 0,0 0 0,0 1 0,0 0 0,0 1 0,0 0 0,0 0 0,0 0 0,-1 1 0,1 0 0,0 1 0,-1 0 0,1 0 0,11 7 0,30 11 0,168 40 0,41-11 0,-134-6 0,-103-39 0,125 34 0,-5-2 0,-50-15 0,-42-11 0,1-3 0,88 4 0,30 5 0,119 11 0,-117-8 0,-108-11 0,90 2 0,-99-13 0,-29 0 0,-1 2 0,45 4 0,-62-3 0,-1 1 0,0 0 0,0 0 0,0 0 0,8 5 0,20 8 0,11-5 0,0-2 0,88 5 0,92-13 0,-115-2 0,96 2 0,-196-1 0,0 0 0,-1 0 0,1-1 0,-1-1 0,1 1 0,13-7 0,32-8 0,18 5 0,88-2 0,168 14 0,-151 1 0,-156 0 0,0 2 0,0 0 0,31 9 0,-24-5 0,35 4 0,243-3 0,3 0 0,-150 17 0,-45-6 0,-11-1 0,93 8 0,-66-16 0,90 1 0,-1-9 0,171-5 0,-112-16 0,-223 13 0,73-18 0,-78 14 0,14-4 0,-28 5 0,1 2 0,68-5 0,-56 8 0,-1-1 0,91-25 0,29-3 0,59 6 0,101 24 0,-171 5 0,563-2 0,-679-2 0,-1-2 0,60-14 0,-81 13 0,-1-1 0,33-15 0,22-8 0,-53 24-455,0 1 0,35-3 0,-35 6-6371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40:35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48:3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24575,'27'3'0,"0"0"0,-1 1 0,1 2 0,38 13 0,-60-17 0,45 15 0,-36-11 0,1-1 0,0 0 0,0-2 0,1 1 0,25 1 0,214-7 0,-212-3 0,0-2 0,63-18 0,-47 10 0,-24 9 0,0 2 0,0 2 0,0 1 0,44 4 0,4-1 0,-52-2-455,-1-2 0,47-8 0,-58 7-6371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48:33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24575,'5'1'0,"0"1"0,0-1 0,0 0 0,-1 1 0,1 0 0,0 0 0,-1 1 0,9 5 0,5 2 0,167 90 0,-152-81 0,-27-15 0,0 1 0,1-2 0,0 1 0,-1-1 0,1 0 0,1-1 0,-1 1 0,0-1 0,13 1 0,4-2 0,0-2 0,1-1 0,-1-1 0,41-11 0,11-1 0,74-17 0,4 0 0,-112 29 0,0 1 0,1 3 0,-1 1 0,67 13 0,-73-7-341,-1 2 0,0 1-1,54 25 1,-69-27-6485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48:36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24575,'46'15'0,"-21"-10"0,0 0 0,39 15 0,-44-15 0,1 0 0,0-1 0,-1-1 0,26 0 0,31 4 0,-24-1 0,0-3 0,78-5 0,53 3 0,-47 20 0,-2 0 0,-64-12 0,-34-4 0,41 0 0,-23-4 0,96-3 0,-88-8 90,12 0-1545,-55 10-5371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48:4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24575,'36'2'0,"54"9"0,-35-3 0,0 0 0,-27-3 0,52 2 0,-52-5 0,43 7 0,-8 0 0,-2-1 0,-13-2 0,52 0 0,-65-6 0,1 1 0,58 9 0,58 12 0,-99-17 0,-40-4 0,0-1 0,0 2 0,0 0 0,-1 1 0,1 0 0,20 8 0,-12 0 0,1-2 0,0 0 0,0-1 0,1-2 0,0 0 0,1-1 0,-1-2 0,1 0 0,27-1 0,12-3-1365,-46 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29:3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24575,'10'4'0,"11"0"0,11 8 0,11 0 0,2-1 0,-4-2 0,-9 0 0,-6-1 0,-4-2 0,-3-2 0,0-2 0,-4 3 0,-5 0-8191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49:41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24575,'13'1'0,"0"1"0,0 0 0,0 1 0,22 8 0,13 2 0,22 9 0,-56-16 0,0-1 0,1 0 0,0-1 0,21 2 0,-16-5 0,1-1 0,-1 0 0,0-2 0,1-1 0,23-5 0,99-35 0,-91 25 0,-36 13 0,-2 0 0,0 1 0,1 0 0,0 1 0,20-2 0,17 0-283,53-13-1,-84 14-514,17-3-6028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49:44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24575,'12'2'0,"0"0"0,0 1 0,-1 0 0,1 0 0,-1 2 0,0-1 0,0 1 0,0 1 0,10 7 0,16 7 0,-8-9 0,1-1 0,0-1 0,0-2 0,1 0 0,51 2 0,-7 1 0,23 0 0,193-6 0,-155-6 0,-105 2 0,31 0 0,108 12 0,-131-7 0,1-1 0,67-4 0,80-17 0,-140 12 0,80-16 0,-43 6 0,-81 15-57,0 0 0,-1 0 1,1-1-1,0 1 0,0-1 0,0 0 0,0 0 0,-1 0 0,1 0 0,0 0 0,-1 0 1,1-1-1,-1 1 0,0-1 0,1 0 0,-1 0 0,0 0 0,0 0 0,0 0 1,0 0-1,0-1 0,-1 1 0,2-4 0,2-11-6769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49:4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24575,'88'-4'0,"148"-27"0,-65 6 0,-77 6 0,-63 12 0,35-4 0,-56 10 0,1 0 0,-1 1 0,1 0 0,-1 1 0,1 0 0,-1 1 0,14 4 0,73 32 104,-42-15-1573,-39-18-5357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49:5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24575,'21'2'0,"-1"0"0,0 1 0,30 9 0,21 3 0,19-7 0,161-7 0,-116-3 0,76 2-1365,-193 0-5461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50:03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24575,'29'2'0,"1"2"0,-1 0 0,0 2 0,0 2 0,31 11 0,-20-6 0,66 13 0,-63-19 0,-14-2 0,0-1 0,31 0 0,-37-4 0,0-2 0,0 0 0,30-7 0,-13 3 0,1 2 0,-1 2 0,67 4 0,-21 0 0,34-4 0,126 5 0,-108 17 0,-82-13 0,118 6 0,-104-15 0,91 4 0,-99 7 0,-42-5 0,36 3 0,147 8 0,-86-9 0,-74-5 0,55 9 0,-34-3 0,0-3 0,92-5 0,-52-1 0,-6 3 0,102-3 0,-167-2 0,48-12 0,-53 10 0,1 0 0,50-3 0,29-1 0,13 0 0,111 11 0,-218-2 0,0-1 0,1 0 0,-1-2 0,0 1 0,19-9 0,35-8 0,16 9 0,1 4 0,168 6 0,-103 4 0,1075-3 0,-1056 10 0,12 1 0,873-12 0,-1042 2 0,0 1 0,0 0 0,0 0 0,0 1 0,0 1 0,0 0 0,15 9 0,-14-8 0,-1 1 0,1-1 0,1-1 0,-1-1 0,25 4 0,213-6 0,-117-3 0,-119 2 0,0 0 0,0-1 0,0 0 0,0-2 0,0 0 0,26-8 0,13-6 0,0 2 0,2 3 0,61-6 0,-27 5 0,179-15 0,-200 18 0,-44 6 0,42-2 0,-38 7-71,-21 0-73,0 0 0,-1-1 1,1 0-1,0 0 0,0-1 0,-1 0 1,1 0-1,13-5 0,-7-3-6682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50:33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51:01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24575,'11'1'0,"0"1"0,0 0 0,-1 0 0,20 7 0,6 2 0,19-2 0,0-3 0,1-2 0,103-6 0,-54 0 0,-22 2 0,1-3 0,114-20 0,-154 14 0,80-16 0,236-17 0,-229 32 0,23 0 0,-87 10 0,120-16 0,-35-5 0,285-2 0,-279 13 0,-24 0 0,279 9 0,-209 2 0,-193-1 0,0 2 0,0-1 0,0 2 0,-1-1 0,14 6 0,29 7 0,16-7 0,1-3 0,84-5 0,-71-1 0,89 10 0,-37 6 0,89 11 0,-158-18 0,-38-6 0,1 2 0,41 11 0,245 110 0,-48-16 0,-108-39 0,-112-47 0,-21-12 0,0-2 0,0 0 0,1-1 0,51 6 0,115 2 0,-133-13 0,-22 0 0,0-3 0,44-4 0,-67 2 0,0-1 0,0 0 0,0-1 0,-1 0 0,1-1 0,-1-1 0,0 0 0,18-11 0,19-17 0,290-166 0,-254 158 0,1 4 0,2 4 0,170-40 0,-217 68 0,0 2 0,1 2 0,58 5 0,-54-1 0,0-1 0,61-9 0,61-17 0,319-93 0,-465 110 0,1 1 0,0 1 0,1 1 0,-1 2 0,1 0 0,32 2 0,106 12 0,22 1 0,-142-9 0,87 15 0,-39-3 0,-61-9 0,-1 2 0,1 1 0,-1 2 0,-1 0 0,40 23 0,-31-15 0,82 27 0,-81-34 0,-18-4 0,0-2 0,1-1 0,36 4 0,-56-8-3,-1-1-1,1 0 0,0 0 1,-1-1-1,1 1 0,-1 0 1,1 0-1,-1-1 0,1 1 1,-1-1-1,1 1 0,-1-1 1,1 0-1,-1 1 0,0-1 1,1 0-1,-1 0 0,0 0 1,0 0-1,0 0 0,1 0 1,-1-1-1,1-1 0,0 0 22,-1 0 0,1-1 0,-1 1 0,0-1 0,0 1-1,0-1 1,-1 1 0,1-1 0,-1 1 0,0-5 0,-1-9-303,0-1 0,-1 1 0,-6-23 1,6 35-51,-6-31-6491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51:53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24575,'0'-3'0,"6"-2"0,10 1 0,6 1 0,1 0 0,2 2 0,-5 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51:5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52:0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9 24575,'1'2'0,"1"0"0,0-1 0,0 1 0,-1 0 0,1 0 0,1-1 0,-1 1 0,0-1 0,0 0 0,0 0 0,1 1 0,-1-2 0,0 1 0,4 1 0,-3-1 0,23 8 0,0-2 0,1-1 0,-1 0 0,2-2 0,37 0 0,-37-2 0,7 3 0,42 10 0,-56-10 0,1 0 0,-1-1 0,1-2 0,0 0 0,-1-1 0,30-3 0,-4-10 0,-38 9 0,1 1 0,0-1 0,14-1 0,-22 9 0,-8 5 0,-9 8 0,-17 14 0,-45 35 0,65-58 0,-1-1 0,0-1 0,-18 7 0,-23 13 0,33-16 0,1 0 0,-1-2 0,-38 11 0,-19 8 0,-54 16 0,82-21 0,-90 34 0,136-56 0,-1 0 0,0 0 0,0-1 0,0 1 0,0-1 0,1 0 0,-1 0 0,0 0 0,0-1 0,0 0 0,0 0 0,1 0 0,-1-1 0,0 1 0,1-1 0,-1 0 0,1-1 0,0 1 0,0-1 0,0 1 0,0-1 0,0 0 0,1-1 0,-1 1 0,1-1 0,-4-4 0,-7-10 0,0-2 0,2 0 0,0 0 0,-10-25 0,13 27 0,2 6 0,-1 1 0,-15-20 0,-13-20 0,29 39 0,0 0 0,1 0 0,0-1 0,1 0 0,1 0 0,0 0 0,1-1 0,1 0 0,0 1 0,0-1 0,1-22 0,1 35 0,0 1 0,0-1 0,0 0 0,1 1 0,-1-1 0,0 0 0,0 1 0,0-1 0,0 0 0,1 1 0,-1-1 0,0 1 0,1-1 0,-1 1 0,1-1 0,-1 0 0,0 1 0,1-1 0,-1 1 0,1 0 0,-1-1 0,1 1 0,-1-1 0,1 1 0,0 0 0,-1-1 0,2 1 0,20 1 0,30 23 0,-37-16 0,22 12 0,-1 1 0,43 33 0,-7-4 0,-52-38 0,41 17 0,-44-22 0,0 1 0,-1 1 0,0 0 0,19 15 0,55 40 0,-57-43 0,55 48 0,-58-40 0,2-1 0,1-2 0,1-2 0,46 26 0,-61-35 0,-18-8 0,-14-6 0,-15-6 0,-53-18 0,61 15 0,-1 2 0,0 1 0,0 0 0,-1 1 0,-24 0 0,-47 3 0,-123 16 0,119-7-1365,64-7-5461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29:35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24575,'7'0'0,"5"0"0,15 0 0,17 0 0,20 0 0,21 3 0,27 5 0,31 8 0,20 1 0,5 5 0,-12 1 0,-18-2 0,-23 1 0,-28-2 0,-28-5-8191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52:05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24575,'0'460'-1365,"0"-440"-5461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54:00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24575,'0'5'0,"0"-1"0,0 1 0,0 0 0,1 0 0,0-1 0,0 1 0,0 0 0,0-1 0,1 1 0,0-1 0,0 0 0,0 1 0,1-1 0,-1 0 0,1 0 0,0 0 0,0-1 0,4 5 0,-1-4 0,-1 0 0,1-1 0,0 1 0,0-1 0,0 0 0,0-1 0,0 0 0,1 0 0,-1 0 0,1 0 0,10 0 0,9-1 0,0-1 0,0-1 0,0-1 0,0-1 0,38-10 0,-4-1 0,0 3 0,1 2 0,86 0 0,-114 7 0,-1-1 0,57-13 0,13-1 0,712-57 0,-795 72 0,6 0 0,-1 1 0,36 3 0,-53-1 0,1 0 0,-1 0 0,0 1 0,0 0 0,0 0 0,0 1 0,0 0 0,0 0 0,-1 1 0,1 0 0,-1 0 0,7 6 0,43 41 0,77 63 0,-115-101 0,0-2 0,0 0 0,1-1 0,1 0 0,-1-2 0,26 8 0,30 5 0,1-4 0,1-2 0,0-4 0,121 1 0,-177-12 0,196-6 0,-175 2 0,0-2 0,0-1 0,43-15 0,345-74 0,-341 80 0,32-11 0,-73 15 0,0 2 0,0 1 0,98-2 0,116 28 0,-165-10 0,-57-1 0,0 1 0,0 2 0,54 21 0,-43-14 0,67 13 0,1-11 0,-49-9 0,1 3 0,126 40 0,-186-49-227,0 0-1,0 0 1,1-1-1,0 0 1,19-1-1,-9 0-6598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54:04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1 264 24575,'12'-1'0,"0"0"0,0-1 0,17-5 0,30-3 0,90 10 0,-87 1 0,101-10 0,-108 4 0,-40 5 0,-1-1 0,1-1 0,-1 0 0,0-1 0,1 0 0,23-10 0,-14 4 0,0 1 0,0 1 0,1 1 0,31-4 0,5-1 0,-11 2 0,75-2 0,-41 5 0,3 0 0,-26 2 0,106-21 0,-121 18 0,0 1 0,1 3 0,-1 1 0,50 6 0,2-2 0,812-2 0,-898-1 0,-1-1 0,1 1 0,-1-2 0,1 0 0,18-7 0,-17 5 0,1 1 0,-1 0 0,21-2 0,57 1 0,27-3 0,-44 1 0,105 3 0,-29 2 0,957-14 0,-985 16 0,-84 2 0,1 3 0,0 1 0,60 17 0,-4-1 0,-69-16-1365,-8 1-5461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54:4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24575,'0'-1'0,"0"1"0,0-1 0,1 1 0,-1-1 0,1 0 0,-1 1 0,0-1 0,1 1 0,-1-1 0,1 1 0,0-1 0,-1 1 0,1-1 0,-1 1 0,1 0 0,0-1 0,-1 1 0,1 0 0,0 0 0,-1-1 0,1 1 0,0 0 0,-1 0 0,1 0 0,0 0 0,-1 0 0,1 0 0,0 0 0,0 0 0,-1 0 0,1 0 0,0 0 0,-1 0 0,1 1 0,1-1 0,28 7 0,-30-7 0,65 21 0,-30-10 0,64 14 0,75 3 0,-144-21 0,47 19 0,-45-14 0,38 9 0,-40-14 0,57 13 0,87 31 0,-108-29 0,-28-10 0,44 20 0,-43-9 0,-30-17 0,0 0 0,1-1 0,15 7 0,17 1 0,50 9 0,-48-13 0,48 18 0,-14 0 0,2-4 0,105 18 0,-81-15 0,-82-19 0,0-1 0,0-1 0,0 0 0,0-2 0,1-1 0,43-1 0,339-16 0,-164 12 0,-36-16 0,629 17 0,-426 4 0,-163-7 0,-180 1 0,112-21 0,-75-6 0,-68 20 0,56-12 0,264-64 0,-238 55 0,-53 18 0,1 3 0,82-3 0,-61 7 0,23-13 0,-78 13 0,0 2 0,53-4 0,283 27 0,-98-1 0,29 7 0,-212-13 0,-45-5 0,56 2 0,47 2 0,-8-1 0,-19 1 0,-3 0 0,-93-8 0,0 0 0,0 2 0,27 7 0,-22-4 0,35 4 0,181-6 0,-143-6 0,-79 0-391,0-1 0,32-7 0,-49 8 199,16-3-6634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0:02:13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812 305 24575,'0'-2'0,"0"0"0,1-1 0,-1 1 0,1 0 0,0 0 0,0-1 0,0 1 0,0 0 0,0 0 0,0 0 0,0 0 0,1 0 0,-1 0 0,1 1 0,-1-1 0,1 0 0,0 1 0,0-1 0,0 1 0,0 0 0,0-1 0,0 1 0,0 0 0,3-1 0,8-3 0,0 0 0,27-6 0,-25 7 0,29-10 0,80-39 0,-15 5 0,-82 37 0,47-28 0,-51 26 0,-5 4 0,1 1 0,0 0 0,0 2 0,1 0 0,0 1 0,0 1 0,30-3 0,153 5 0,-112 3 0,820-1 0,-935 1 0,0 1 0,1 1 0,-1 1 0,1 1 0,0 1 0,0 1 0,0 1 0,1 1 0,-23 13 0,-19 14 0,-94 74 0,77-52 0,28-17 0,-56 55 0,32-25 0,-74 68 0,-111 90 0,224-200 0,1 1 0,1 2 0,-47 55 0,68-71 0,0-1 0,-24 18 0,24-22 0,2 1 0,-1 1 0,-22 26 0,-30 47 0,22-30 0,-41 67 0,59-83 0,-1-2 0,-46 48 0,12-16 0,-113 116 0,46-53 0,126-131 0,-1 1 0,1 0 0,-1-1 0,0 1 0,0-1 0,0 0 0,0 0 0,0 0 0,0 0 0,-1-1 0,1 1 0,-1-1 0,1 0 0,-1 0 0,-5 1 0,6-2 0,0 0 0,0 0 0,1-1 0,-1 1 0,0-1 0,0 0 0,1 1 0,-1-1 0,0-1 0,1 1 0,-1 0 0,1-1 0,0 1 0,-1-1 0,1 1 0,0-1 0,0 0 0,0 0 0,0 0 0,0-1 0,-1-1 0,-97-127 0,82 108 0,1-2 0,2 0 0,0 0 0,2-2 0,1 1 0,1-2 0,-14-50 0,3-13 0,-21-167 0,41 245 0,-1 0 0,-1 0 0,0 0 0,-1 1 0,0-1 0,-11-18 0,9 20 0,1-1 0,1 0 0,0 0 0,0 0 0,1-1 0,1 1 0,-3-18 0,5 15 0,-2-47 0,3 57 0,0 0 0,0 0 0,0 0 0,1 1 0,0-1 0,0 0 0,1 1 0,-1-1 0,4-7 0,-3 11 0,-1-1 0,0 1 0,0 0 0,0 0 0,1-1 0,-1 1 0,0 0 0,1 0 0,-1 1 0,1-1 0,0 0 0,-1 0 0,1 1 0,0-1 0,-1 1 0,1-1 0,3 1 0,32-1 0,-26 1 0,101 8 0,152 30 0,-159-19 0,202 9 0,25-13 0,-258-11 0,-1-2 0,1-4 0,82-13 0,-62 10 0,0 4 0,154 18 0,-133-15 0,-77-3 0,53 5 0,29 21 0,-46-7 0,49-3 0,-85-11 0,0 0 0,41 12 0,-75-15 0,0 0 0,-1 1 0,1-1 0,0 1 0,-1 0 0,1 0 0,6 4 0,-10-5 0,1 0 0,0-1 0,-1 1 0,1 0 0,0-1 0,-1 1 0,1 0 0,-1 0 0,1 0 0,-1 0 0,0-1 0,1 1 0,-1 0 0,0 0 0,0 0 0,1 0 0,-1 0 0,0 0 0,0 0 0,0 0 0,0 0 0,0 0 0,0 0 0,-1 0 0,1 0 0,0 0 0,0 0 0,-1 0 0,1-1 0,-1 1 0,1 0 0,0 0 0,-1 0 0,0 0 0,1-1 0,-1 1 0,1 0 0,-2 0 0,-32 37 0,-2-1 0,-61 47 0,-8 8 0,86-74 0,0-2 0,-1-1 0,-1-1 0,-38 21 0,26-17 0,2 1 0,-32 25 0,36-19 0,1 1 0,-27 35 0,41-46 0,-38 45-1365,37-44-5461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0:02:15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24575,'-1'0'0,"1"-1"0,0 1 0,0 0 0,0-1 0,0 1 0,0 0 0,0-1 0,0 1 0,0-1 0,0 1 0,1 0 0,-1-1 0,0 1 0,0-1 0,0 1 0,0 0 0,0-1 0,1 1 0,-1 0 0,0-1 0,0 1 0,1 0 0,-1 0 0,0-1 0,0 1 0,1 0 0,-1 0 0,0-1 0,1 1 0,-1 0 0,0 0 0,1 0 0,0-1 0,13 6 0,11 14 0,30 29 0,-37-34 0,-1 1 0,-1 1 0,0 0 0,24 33 0,-30-36 0,1-1 0,0 0 0,0 0 0,26 19 0,-23-21 0,-1 1 0,-1 0 0,0 1 0,19 25 0,-19-21 0,1 0 0,27 25 0,-28-29 0,0-1 0,-1 1 0,0 1 0,-1 0 0,10 17 0,-15-19 0,1 0 0,1-1 0,0 0 0,0 0 0,1-1 0,0 0 0,1-1 0,0 1 0,16 10 0,-13-9 0,1 1 0,-2 0 0,1 0 0,-2 1 0,17 23 0,17 19 0,7 7 0,-3 3 0,51 86 0,-18-25 0,-4-27 0,-19-27 0,-41-38-1365,-12-16-5461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58:17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1 571 24575,'107'0'0,"191"25"0,-213-11 0,248 30 0,-294-42 0,-1-1 0,0-3 0,1-1 0,-1-1 0,-1-3 0,63-17 0,74-41 0,-3-7 0,168-98 0,-90 42 0,-199 106 0,0 2 0,2 2 0,60-12 0,-45 19 0,120-5 0,69 16 0,-105 2 0,-80-2 0,0 3 0,-1 3 0,102 23 0,-89-9 0,0-4 0,2-3 0,132 3 0,-155-13 0,112 21 0,-33-3 0,-27-12 0,71 10 0,371 83 0,-438-77 0,-63-12 0,103 10 0,-73-13 0,-1 4 0,149 44 0,-77-17 0,26 15 0,-36-10 0,-78-28 0,1-3 0,0-4 0,1-2 0,106-1 0,-142-9 0,285-9 0,-265 4 0,0-2 0,0-2 0,95-31 0,-21-8 0,101-32 0,-58 24 0,-80 24 0,41-12 0,272-83 0,-144 63 0,200-54 0,-428 109 0,0 1 0,1 1 0,0 2 0,0 2 0,39-1 0,422 39 0,-261 16 0,-73-13 0,95 32 0,-67-20 0,-83-15 0,-27-8 0,92 18 0,-103-35-1365,-44-8-5461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0:10:2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0:00:48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24575,'15'-1'0,"0"2"0,0 0 0,0 0 0,0 2 0,-1 0 0,1 0 0,-1 1 0,1 1 0,-2 1 0,1 0 0,16 10 0,6 5 0,1-1 0,40 15 0,-55-26 0,0-2 0,0-1 0,1 0 0,-1-2 0,31 3 0,-45-6 0,0 0 0,0 1 0,-1 0 0,1 0 0,-1 1 0,9 4 0,-7-3 0,0-1 0,0 1 0,15 2 0,57 5 0,1-3 0,87-3 0,-137-4 0,44 8 0,-41-4 0,37 0 0,163-7 0,161 4 0,-250 8 0,88 1 0,-123-11 0,400-17 0,-150 10 0,-210 9 0,30-3 0,199 3 0,-241 8 0,53 1 0,-154-11 0,21-1 0,110 13 0,-23 0 0,-54-7 0,-45 0 0,1 3 0,55 15 0,-2 1 0,1-4 0,1-5 0,0-5 0,136-2 0,431-9 0,-617-1 0,90-17 0,-91 10 0,97-3 0,-112 10 0,36-5 0,21-2 0,14 1 0,164-34 0,17-3 0,-202 36 0,190-9 0,1134 18 0,-1277-1 0,-1-7 0,0-5 0,205-48 0,-305 54 0,1 1 0,0 2 0,60 0 0,101 16 0,-40-1 0,280-9 0,-251-3 0,79-19 0,-49 1 0,273-27 0,-304 23 0,53-9 0,338-69 0,-534 93 0,119-20 0,-133 25 0,0 2 0,0 1 0,0 0 0,31 6 0,139 30-1365,-165-30-5461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0:18:16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253 145 24575,'41'-21'0,"-17"8"0,49-18 0,183-32 0,-174 53 0,0 4 0,153 6 0,-93 3 0,31-2 0,-171-1 0,0 0 0,0 0 0,0 0 0,0 0 0,0 0 0,0 1 0,0-1 0,0 1 0,0-1 0,0 1 0,0 0 0,0 0 0,0 0 0,0 0 0,-1 0 0,1 0 0,0 0 0,2 3 0,-3-2 0,-1-1 0,1 1 0,-1-1 0,0 1 0,0-1 0,1 1 0,-1 0 0,0-1 0,0 1 0,-1-1 0,1 1 0,0-1 0,0 1 0,-1-1 0,1 1 0,-1-1 0,1 1 0,-1-1 0,0 1 0,0-1 0,1 1 0,-1-1 0,-2 2 0,-14 20 0,-2 0 0,-1-1 0,0-1 0,-35 26 0,42-35 0,-114 98 0,-216 193 0,206-153 0,77-80 0,38-43 0,2 2 0,-19 31 0,3-1 0,-8 16 0,31-50 0,-1 0 0,-25 31 0,24-34 0,12-17 0,-1 0 0,1 0 0,-1 0 0,0 0 0,-5 4 0,7-8 0,1 0 0,-1 0 0,1 0 0,-1 0 0,0 0 0,1-1 0,-1 1 0,0 0 0,0-1 0,1 1 0,-1-1 0,0 0 0,0 1 0,0-1 0,0 0 0,0 0 0,0 0 0,1-1 0,-1 1 0,-4-1 0,-4-3 0,0 0 0,-1 0 0,1-1 0,1-1 0,-1 1 0,-16-14 0,-49-48 0,66 56 1,0 0 0,1 0 0,1-1 0,0 0 0,1 0 0,0-1 0,1 1 0,0-1 1,-6-27-1,-9-23-1377,2 21-5450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29:3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24575,'3'0'0,"-1"-1"0,0 1 0,1-1 0,-1 0 0,1 0 0,-1 0 0,0 0 0,0 0 0,0 0 0,3-3 0,12-5 0,26-6 0,0 3 0,72-12 0,-92 20 0,16-2 0,0 2 0,0 1 0,0 3 0,59 5 0,155 36 0,-230-36 0,42 4 0,2-3 0,108-4 0,-125-2 0,-27 1 0,1 1 0,25 6 0,20 2 0,1 1 0,0 3 0,-1 3 0,110 42 0,-121-32 73,-45-20-433,0 0 1,1-1-1,23 6 1,-22-9-6467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0:18:17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0:18:19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24575,'0'0'0,"0"-1"0,1 0 0,-1 1 0,0-1 0,0 1 0,0-1 0,1 0 0,-1 1 0,0-1 0,1 1 0,-1-1 0,0 1 0,1-1 0,-1 1 0,1 0 0,-1-1 0,1 1 0,-1-1 0,1 1 0,-1 0 0,1-1 0,-1 1 0,1 0 0,-1 0 0,1-1 0,-1 1 0,1 0 0,0 0 0,0 0 0,19-2 0,14 4 0,52 11 0,13 2 0,220-9 0,-203-7 0,-83-1 0,-1-1 0,45-11 0,-5 1 0,237-41 0,-282 48 0,1 1 0,0 2 0,0 0 0,33 3 0,-44 1 0,1 1 0,0 0 0,-1 2 0,0 0 0,0 1 0,0 1 0,27 12 0,-6 1 0,68 37 0,-105-55 0,1 0 0,0 0 0,-1 0 0,1 0 0,-1 0 0,0 0 0,1 0 0,-1 1 0,0-1 0,0 0 0,1 1 0,-1-1 0,0 1 0,-1-1 0,1 1 0,0 0 0,0-1 0,-1 1 0,1 0 0,-1 0 0,1-1 0,-1 1 0,0 0 0,0 0 0,0 0 0,0-1 0,0 1 0,0 0 0,0 0 0,0 0 0,-1-1 0,1 1 0,-1 0 0,1 0 0,-1-1 0,0 1 0,0 0 0,0-1 0,0 1 0,0-1 0,0 1 0,0-1 0,0 0 0,-3 2 0,-6 9 0,-1-2 0,-1 1 0,0-1 0,-16 10 0,17-13 0,-170 149 0,69-54 0,58-56-110,-174 140-1145,209-171-5571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0:18:20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24575,'34'31'0,"1"-2"0,1-2 0,1-1 0,78 40 0,-61-36 0,91 66 0,-139-91 0,35 26 0,-1 2 0,-1 2 0,-3 2 0,34 42 0,52 103 0,-13-6 0,-103-166-119,3 2-296,-1 1-1,12 25 1,-15-23-6411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1:23:02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24575,'0'-6'0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1:23:03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1:23:0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11:23:05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29:37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24575,'0'-3'0,"1"-1"0,-1 1 0,1-1 0,0 1 0,0 0 0,1 0 0,-1 0 0,1 0 0,-1 0 0,1 0 0,0 0 0,0 0 0,1 1 0,-1-1 0,0 1 0,1-1 0,-1 1 0,1 0 0,4-3 0,7-4 0,1 1 0,23-11 0,-34 17 0,19-7 0,0 1 0,0 1 0,1 1 0,0 1 0,1 1 0,25 0 0,148 4 0,-166 2-195,-1 1 0,0 2 0,0 1 0,-1 2 0,0 1 0,50 21 0,-58-20-6631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0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24575,'5'-5'0,"1"0"0,0 1 0,0 0 0,0 0 0,1 0 0,-1 1 0,1 0 0,0 1 0,0-1 0,10-1 0,10-2 0,36-2 0,-53 7 0,105-7 0,192 11 0,-280-1-227,0 1-1,0 1 1,0 2-1,0 0 1,44 18-1,-52-16-6598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09:35:04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1 24575,'-6'2'0,"0"0"0,0 0 0,1 1 0,-1 0 0,1 0 0,-1 0 0,1 1 0,0 0 0,1 0 0,-1 0 0,-6 8 0,-6 7 0,-59 57 0,67-68 0,-1 0 0,-1 0 0,1-1 0,-1-1 0,-1 0 0,-14 6 0,18-9 0,2-1 0,1-1 0,0 2 0,0-1 0,0 0 0,-9 7 0,13-8 0,0-1 0,1 1 0,-1 0 0,0 0 0,1-1 0,-1 1 0,0 0 0,1 0 0,-1 0 0,1 0 0,0 0 0,-1 0 0,1 0 0,0 0 0,-1 0 0,1 0 0,0 0 0,0 0 0,0 0 0,0 0 0,0 0 0,0 1 0,0-1 0,0 0 0,0 0 0,1 0 0,-1 0 0,0 0 0,1 0 0,-1 0 0,1 0 0,-1 0 0,1-1 0,-1 1 0,1 0 0,1 1 0,9 12 0,2 0 0,0-1 0,0 0 0,1-1 0,1 0 0,26 15 0,28 23 0,-47-34 0,2 0 0,0-2 0,1 0 0,1-2 0,36 13 0,24 12 0,118 51-1365,-170-72-5461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137A3-A659-45B4-A19F-C1B005FCD7C6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56CAD-6EE7-44C3-9BDA-506B74854F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56CAD-6EE7-44C3-9BDA-506B74854F6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8455751" y="0"/>
            <a:ext cx="6120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2D81C0-A51F-E949-9A0C-39FE47E62780}" type="datetime10">
              <a:rPr kumimoji="1" lang="zh-CN" altLang="en-US" smtClean="0"/>
              <a:t>17:25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95655-7A59-4F16-9A55-9CC0386921BF}" type="datetimeFigureOut">
              <a:rPr lang="zh-CN" altLang="en-US" smtClean="0"/>
              <a:t>2022/6/25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DC294-D409-42D3-B6E8-774A87E6E7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65000"/>
              <a:alpha val="21961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file:////var/folders/60/b2q0djkx73j1k2lcv35trn3c0000gn/T/com.microsoft.Powerpoint/converted_emf.emf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customXml" Target="../ink/ink34.xml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12" Type="http://schemas.openxmlformats.org/officeDocument/2006/relationships/customXml" Target="../ink/ink3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9.xml"/><Relationship Id="rId11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customXml" Target="../ink/ink32.xml"/><Relationship Id="rId4" Type="http://schemas.openxmlformats.org/officeDocument/2006/relationships/customXml" Target="../ink/ink28.xml"/><Relationship Id="rId9" Type="http://schemas.openxmlformats.org/officeDocument/2006/relationships/customXml" Target="../ink/ink31.xml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customXml" Target="../ink/ink35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39.xml"/><Relationship Id="rId3" Type="http://schemas.openxmlformats.org/officeDocument/2006/relationships/image" Target="../media/image53.png"/><Relationship Id="rId7" Type="http://schemas.openxmlformats.org/officeDocument/2006/relationships/customXml" Target="../ink/ink36.xm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customXml" Target="../ink/ink38.xml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customXml" Target="../ink/ink37.xml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44.xml"/><Relationship Id="rId18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customXml" Target="../ink/ink41.xml"/><Relationship Id="rId12" Type="http://schemas.openxmlformats.org/officeDocument/2006/relationships/image" Target="../media/image66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customXml" Target="../ink/ink42.xml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1.png"/><Relationship Id="rId7" Type="http://schemas.openxmlformats.org/officeDocument/2006/relationships/customXml" Target="../ink/ink48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11" Type="http://schemas.openxmlformats.org/officeDocument/2006/relationships/customXml" Target="../ink/ink50.xml"/><Relationship Id="rId5" Type="http://schemas.openxmlformats.org/officeDocument/2006/relationships/customXml" Target="../ink/ink47.xml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customXml" Target="../ink/ink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customXml" Target="../ink/ink5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customXml" Target="../ink/ink51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customXml" Target="../ink/ink53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5.xml"/><Relationship Id="rId5" Type="http://schemas.openxmlformats.org/officeDocument/2006/relationships/image" Target="../media/image80.png"/><Relationship Id="rId4" Type="http://schemas.openxmlformats.org/officeDocument/2006/relationships/customXml" Target="../ink/ink5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ustomXml" Target="../ink/ink62.xml"/><Relationship Id="rId3" Type="http://schemas.openxmlformats.org/officeDocument/2006/relationships/image" Target="../media/image83.png"/><Relationship Id="rId7" Type="http://schemas.openxmlformats.org/officeDocument/2006/relationships/customXml" Target="../ink/ink59.xm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11" Type="http://schemas.openxmlformats.org/officeDocument/2006/relationships/customXml" Target="../ink/ink61.xml"/><Relationship Id="rId5" Type="http://schemas.openxmlformats.org/officeDocument/2006/relationships/customXml" Target="../ink/ink58.xml"/><Relationship Id="rId10" Type="http://schemas.openxmlformats.org/officeDocument/2006/relationships/image" Target="../media/image9.png"/><Relationship Id="rId4" Type="http://schemas.openxmlformats.org/officeDocument/2006/relationships/image" Target="../media/image86.tiff"/><Relationship Id="rId9" Type="http://schemas.openxmlformats.org/officeDocument/2006/relationships/customXml" Target="../ink/ink60.xml"/><Relationship Id="rId1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3" Type="http://schemas.openxmlformats.org/officeDocument/2006/relationships/customXml" Target="../ink/ink63.xml"/><Relationship Id="rId7" Type="http://schemas.openxmlformats.org/officeDocument/2006/relationships/customXml" Target="../ink/ink6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customXml" Target="../ink/ink64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6.xml"/><Relationship Id="rId3" Type="http://schemas.openxmlformats.org/officeDocument/2006/relationships/image" Target="../media/image10.png"/><Relationship Id="rId7" Type="http://schemas.openxmlformats.org/officeDocument/2006/relationships/customXml" Target="../ink/ink3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9" Type="http://schemas.openxmlformats.org/officeDocument/2006/relationships/image" Target="../media/image40.png"/><Relationship Id="rId21" Type="http://schemas.openxmlformats.org/officeDocument/2006/relationships/image" Target="../media/image31.png"/><Relationship Id="rId34" Type="http://schemas.openxmlformats.org/officeDocument/2006/relationships/customXml" Target="../ink/ink21.xml"/><Relationship Id="rId42" Type="http://schemas.openxmlformats.org/officeDocument/2006/relationships/customXml" Target="../ink/ink25.xml"/><Relationship Id="rId47" Type="http://schemas.openxmlformats.org/officeDocument/2006/relationships/image" Target="../media/image4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2.xm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24" Type="http://schemas.openxmlformats.org/officeDocument/2006/relationships/customXml" Target="../ink/ink16.xml"/><Relationship Id="rId32" Type="http://schemas.openxmlformats.org/officeDocument/2006/relationships/customXml" Target="../ink/ink20.xml"/><Relationship Id="rId37" Type="http://schemas.openxmlformats.org/officeDocument/2006/relationships/image" Target="../media/image39.png"/><Relationship Id="rId40" Type="http://schemas.openxmlformats.org/officeDocument/2006/relationships/customXml" Target="../ink/ink24.xml"/><Relationship Id="rId45" Type="http://schemas.openxmlformats.org/officeDocument/2006/relationships/image" Target="../media/image43.png"/><Relationship Id="rId5" Type="http://schemas.openxmlformats.org/officeDocument/2006/relationships/image" Target="../media/image22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customXml" Target="../ink/ink18.xml"/><Relationship Id="rId36" Type="http://schemas.openxmlformats.org/officeDocument/2006/relationships/customXml" Target="../ink/ink22.xml"/><Relationship Id="rId10" Type="http://schemas.openxmlformats.org/officeDocument/2006/relationships/customXml" Target="../ink/ink9.xml"/><Relationship Id="rId19" Type="http://schemas.openxmlformats.org/officeDocument/2006/relationships/image" Target="../media/image30.png"/><Relationship Id="rId31" Type="http://schemas.openxmlformats.org/officeDocument/2006/relationships/image" Target="../media/image36.png"/><Relationship Id="rId44" Type="http://schemas.openxmlformats.org/officeDocument/2006/relationships/customXml" Target="../ink/ink26.xml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34.png"/><Relationship Id="rId30" Type="http://schemas.openxmlformats.org/officeDocument/2006/relationships/customXml" Target="../ink/ink19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8" Type="http://schemas.openxmlformats.org/officeDocument/2006/relationships/customXml" Target="../ink/ink8.xml"/><Relationship Id="rId3" Type="http://schemas.openxmlformats.org/officeDocument/2006/relationships/image" Target="../media/image20.png"/><Relationship Id="rId12" Type="http://schemas.openxmlformats.org/officeDocument/2006/relationships/customXml" Target="../ink/ink10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23.xml"/><Relationship Id="rId46" Type="http://schemas.openxmlformats.org/officeDocument/2006/relationships/customXml" Target="../ink/ink27.xml"/><Relationship Id="rId20" Type="http://schemas.openxmlformats.org/officeDocument/2006/relationships/customXml" Target="../ink/ink14.xml"/><Relationship Id="rId4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Decision 78"/>
          <p:cNvSpPr/>
          <p:nvPr/>
        </p:nvSpPr>
        <p:spPr>
          <a:xfrm>
            <a:off x="1844935" y="1181274"/>
            <a:ext cx="1375279" cy="1375279"/>
          </a:xfrm>
          <a:prstGeom prst="flowChartDecision">
            <a:avLst/>
          </a:prstGeom>
          <a:solidFill>
            <a:srgbClr val="01ACBE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lowchart: Decision 79"/>
          <p:cNvSpPr/>
          <p:nvPr/>
        </p:nvSpPr>
        <p:spPr>
          <a:xfrm>
            <a:off x="1844935" y="1391554"/>
            <a:ext cx="1375279" cy="137527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Flowchart: Decision 78"/>
          <p:cNvSpPr/>
          <p:nvPr/>
        </p:nvSpPr>
        <p:spPr>
          <a:xfrm>
            <a:off x="3258403" y="1181274"/>
            <a:ext cx="1375279" cy="1375279"/>
          </a:xfrm>
          <a:prstGeom prst="flowChartDecision">
            <a:avLst/>
          </a:prstGeom>
          <a:solidFill>
            <a:srgbClr val="E8707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Flowchart: Decision 79"/>
          <p:cNvSpPr/>
          <p:nvPr/>
        </p:nvSpPr>
        <p:spPr>
          <a:xfrm>
            <a:off x="3258403" y="1391554"/>
            <a:ext cx="1375279" cy="137527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Flowchart: Decision 78"/>
          <p:cNvSpPr/>
          <p:nvPr/>
        </p:nvSpPr>
        <p:spPr>
          <a:xfrm>
            <a:off x="4664825" y="1181274"/>
            <a:ext cx="1375279" cy="1375279"/>
          </a:xfrm>
          <a:prstGeom prst="flowChartDecision">
            <a:avLst/>
          </a:prstGeom>
          <a:solidFill>
            <a:srgbClr val="663A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Flowchart: Decision 79"/>
          <p:cNvSpPr/>
          <p:nvPr/>
        </p:nvSpPr>
        <p:spPr>
          <a:xfrm>
            <a:off x="4664825" y="1391554"/>
            <a:ext cx="1375279" cy="137527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Flowchart: Decision 78"/>
          <p:cNvSpPr/>
          <p:nvPr/>
        </p:nvSpPr>
        <p:spPr>
          <a:xfrm>
            <a:off x="6040104" y="1181274"/>
            <a:ext cx="1375279" cy="1375279"/>
          </a:xfrm>
          <a:prstGeom prst="flowChartDecision">
            <a:avLst/>
          </a:prstGeom>
          <a:solidFill>
            <a:srgbClr val="FFB85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Flowchart: Decision 79"/>
          <p:cNvSpPr/>
          <p:nvPr/>
        </p:nvSpPr>
        <p:spPr>
          <a:xfrm>
            <a:off x="6040104" y="1391554"/>
            <a:ext cx="1375279" cy="137527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TextBox 93"/>
          <p:cNvSpPr txBox="1"/>
          <p:nvPr/>
        </p:nvSpPr>
        <p:spPr>
          <a:xfrm>
            <a:off x="2170045" y="1564753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01ACBE"/>
                </a:solidFill>
                <a:latin typeface="方正正大黑简体" pitchFamily="2" charset="-122"/>
                <a:ea typeface="方正正大黑简体" pitchFamily="2" charset="-122"/>
              </a:rPr>
              <a:t>2</a:t>
            </a:r>
            <a:endParaRPr lang="zh-CN" altLang="en-US" sz="6600" dirty="0">
              <a:solidFill>
                <a:srgbClr val="01ACBE"/>
              </a:solidFill>
              <a:latin typeface="方正正大黑简体" pitchFamily="2" charset="-122"/>
              <a:ea typeface="方正正大黑简体" pitchFamily="2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583513" y="1564753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E87071"/>
                </a:solidFill>
                <a:latin typeface="方正正大黑简体" pitchFamily="2" charset="-122"/>
                <a:ea typeface="方正正大黑简体" pitchFamily="2" charset="-122"/>
              </a:rPr>
              <a:t>0</a:t>
            </a:r>
            <a:endParaRPr lang="zh-CN" altLang="en-US" sz="6600" dirty="0">
              <a:solidFill>
                <a:srgbClr val="E87071"/>
              </a:solidFill>
              <a:latin typeface="方正正大黑简体" pitchFamily="2" charset="-122"/>
              <a:ea typeface="方正正大黑简体" pitchFamily="2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989935" y="1564753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A26CB8"/>
                </a:solidFill>
                <a:latin typeface="方正正大黑简体" pitchFamily="2" charset="-122"/>
                <a:ea typeface="方正正大黑简体" pitchFamily="2" charset="-122"/>
              </a:rPr>
              <a:t>2</a:t>
            </a:r>
            <a:endParaRPr lang="zh-CN" altLang="en-US" sz="6600" dirty="0">
              <a:solidFill>
                <a:srgbClr val="A26CB8"/>
              </a:solidFill>
              <a:latin typeface="方正正大黑简体" pitchFamily="2" charset="-122"/>
              <a:ea typeface="方正正大黑简体" pitchFamily="2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327633" y="1567406"/>
            <a:ext cx="6019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FFB850"/>
                </a:solidFill>
                <a:latin typeface="方正正大黑简体" pitchFamily="2" charset="-122"/>
                <a:ea typeface="方正正大黑简体" pitchFamily="2" charset="-122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54755" y="3772996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让代码充满乐趣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16544" y="4115856"/>
            <a:ext cx="18726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Creating an extraordinary future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852113" y="3147814"/>
            <a:ext cx="5439775" cy="504056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111237" y="31329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691680" y="3119305"/>
            <a:ext cx="720079" cy="574619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圆角矩形 27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39" name="Picture 2" descr="C:\Users\Administrator\Desktop\手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1572529" y="3219822"/>
            <a:ext cx="2959860" cy="2876318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decel="5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11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decel="5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 -0.42778 C -0.14236 -0.41173 -0.13542 -0.39475 -0.12708 -0.37963 C -0.11684 -0.36111 -0.10521 -0.34815 -0.09375 -0.33333 C -0.08472 -0.3216 -0.07708 -0.3071 -0.06875 -0.29444 C -0.05799 -0.27839 -0.05417 -0.2537 -0.04479 -0.23704 C -0.04254 -0.22531 -0.03924 -0.2179 -0.03438 -0.20926 C -0.02899 -0.1858 -0.01684 -0.16852 -0.00938 -0.1463 C -0.00347 -0.12901 0.00347 -0.1108 0.01042 -0.09444 C 0.01302 -0.07623 0.01354 -0.07593 0.01146 -0.05 C 0.01094 -0.04414 0.00729 -0.03333 0.00625 -0.02778 C 0.00503 -0.0216 0.00451 -0.01543 0.00312 -0.00926 C 0.00087 0.00031 0.00104 -0.00679 1.94444E-6 1.85185E-6 " pathEditMode="relative" ptsTypes="fffffffffffA">
                                      <p:cBhvr>
                                        <p:cTn id="18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decel="5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3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42 -0.7926 C 0.11476 -0.775 0.11701 -0.75618 0.12187 -0.73889 C 0.13038 -0.70865 0.13837 -0.67809 0.14479 -0.6463 C 0.14739 -0.63365 0.14809 -0.62192 0.15104 -0.60926 C 0.15642 -0.56204 0.14878 -0.61914 0.15833 -0.57439 C 0.1592 -0.57007 0.15868 -0.56575 0.15937 -0.56112 C 0.16007 -0.55587 0.16163 -0.55124 0.1625 -0.5463 C 0.16337 -0.54198 0.16389 -0.53766 0.16458 -0.53334 C 0.16719 -0.51513 0.16875 -0.49661 0.17292 -0.47963 C 0.17552 -0.45278 0.17187 -0.48642 0.17708 -0.45556 C 0.17899 -0.44445 0.17986 -0.43334 0.18229 -0.42223 C 0.18368 -0.40402 0.18437 -0.39414 0.1875 -0.37809 C 0.18958 -0.2963 0.19739 -0.18149 0.15208 -0.12778 C 0.14948 -0.12099 0.14705 -0.11729 0.14271 -0.11482 C 0.13958 -0.10926 0.1375 -0.10618 0.13333 -0.10371 C 0.1243 -0.09167 0.13437 -0.1034 0.12396 -0.0963 C 0.12101 -0.09445 0.11857 -0.09075 0.11562 -0.08889 C 0.11458 -0.08828 0.11354 -0.08766 0.1125 -0.08704 C 0.10399 -0.07192 0.11493 -0.08951 0.10521 -0.07963 C 0.10399 -0.0784 0.1033 -0.07531 0.10208 -0.07408 C 0.10017 -0.07223 0.09583 -0.07038 0.09583 -0.07038 C 0.09062 -0.06359 0.08576 -0.06204 0.08021 -0.05556 C 0.06267 -0.03488 0.04219 -0.02377 0.02187 -0.01482 C 0.01493 -0.00649 0.00868 -0.00649 2.77778E-7 3.45679E-6 " pathEditMode="relative" ptsTypes="fffffffffffffffffffffffA">
                                      <p:cBhvr>
                                        <p:cTn id="25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decel="5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32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3612 L -3.05556E-6 -4.19753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0.03612 L -3.05556E-6 -4.19753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0.03612 L -3.05556E-6 -4.19753E-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05556E-6 0.03612 L -3.05556E-6 -4.19753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8691E-6 L 0.575 -4.78691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58351 4.44444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3" grpId="0" animBg="1"/>
      <p:bldP spid="63" grpId="1" animBg="1"/>
      <p:bldP spid="63" grpId="2" animBg="1"/>
      <p:bldP spid="98" grpId="0" animBg="1"/>
      <p:bldP spid="98" grpId="1" animBg="1"/>
      <p:bldP spid="99" grpId="0" animBg="1"/>
      <p:bldP spid="99" grpId="1" animBg="1"/>
      <p:bldP spid="99" grpId="2" animBg="1"/>
      <p:bldP spid="100" grpId="0" animBg="1"/>
      <p:bldP spid="100" grpId="1" animBg="1"/>
      <p:bldP spid="101" grpId="0" animBg="1"/>
      <p:bldP spid="101" grpId="1" animBg="1"/>
      <p:bldP spid="101" grpId="2" animBg="1"/>
      <p:bldP spid="102" grpId="0" animBg="1"/>
      <p:bldP spid="102" grpId="1" animBg="1"/>
      <p:bldP spid="103" grpId="0" animBg="1"/>
      <p:bldP spid="103" grpId="1" animBg="1"/>
      <p:bldP spid="103" grpId="2" animBg="1"/>
      <p:bldP spid="94" grpId="0"/>
      <p:bldP spid="104" grpId="0"/>
      <p:bldP spid="105" grpId="0"/>
      <p:bldP spid="106" grpId="0"/>
      <p:bldP spid="23" grpId="0"/>
      <p:bldP spid="24" grpId="0"/>
      <p:bldP spid="25" grpId="0" animBg="1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C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文件的读取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775" y="1268551"/>
            <a:ext cx="4815588" cy="255267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61603" y="1945320"/>
            <a:ext cx="2872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每次打开文件都需要再次关闭，但是如果使用</a:t>
            </a:r>
            <a:r>
              <a:rPr kumimoji="1" lang="en-US" altLang="zh-CN" b="1" dirty="0">
                <a:solidFill>
                  <a:srgbClr val="663B76"/>
                </a:solidFill>
              </a:rPr>
              <a:t>with</a:t>
            </a:r>
            <a:r>
              <a:rPr kumimoji="1" lang="zh-CN" altLang="en-US" b="1" dirty="0">
                <a:solidFill>
                  <a:srgbClr val="663B76"/>
                </a:solidFill>
              </a:rPr>
              <a:t> 可以自动关闭文件，不需要手动关闭</a:t>
            </a:r>
            <a:endParaRPr kumimoji="1" lang="en-US" altLang="zh-CN" b="1" dirty="0">
              <a:solidFill>
                <a:srgbClr val="663B76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67ED9C-FDEC-C8F3-9159-AA250A4D62DF}"/>
              </a:ext>
            </a:extLst>
          </p:cNvPr>
          <p:cNvGrpSpPr/>
          <p:nvPr/>
        </p:nvGrpSpPr>
        <p:grpSpPr>
          <a:xfrm>
            <a:off x="7656137" y="2365669"/>
            <a:ext cx="123480" cy="29520"/>
            <a:chOff x="7656137" y="2365669"/>
            <a:chExt cx="123480" cy="2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CC2B1CD-035C-49A0-A0A7-AE10034FF50A}"/>
                    </a:ext>
                  </a:extLst>
                </p14:cNvPr>
                <p14:cNvContentPartPr/>
                <p14:nvPr/>
              </p14:nvContentPartPr>
              <p14:xfrm>
                <a:off x="7707257" y="2378989"/>
                <a:ext cx="360" cy="1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CC2B1CD-035C-49A0-A0A7-AE10034FF5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98257" y="2370349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743829F-ABAB-8C59-33BE-E5BF7A8B1B5C}"/>
                    </a:ext>
                  </a:extLst>
                </p14:cNvPr>
                <p14:cNvContentPartPr/>
                <p14:nvPr/>
              </p14:nvContentPartPr>
              <p14:xfrm>
                <a:off x="7685297" y="2380429"/>
                <a:ext cx="360" cy="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743829F-ABAB-8C59-33BE-E5BF7A8B1B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6297" y="23714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66560EF-B1DC-486F-0AD8-6B031BFC4193}"/>
                    </a:ext>
                  </a:extLst>
                </p14:cNvPr>
                <p14:cNvContentPartPr/>
                <p14:nvPr/>
              </p14:nvContentPartPr>
              <p14:xfrm>
                <a:off x="7685297" y="2380429"/>
                <a:ext cx="360" cy="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66560EF-B1DC-486F-0AD8-6B031BFC41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6297" y="23714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B8413AB-12B1-FDE2-F000-5BA3FCBCD8F6}"/>
                    </a:ext>
                  </a:extLst>
                </p14:cNvPr>
                <p14:cNvContentPartPr/>
                <p14:nvPr/>
              </p14:nvContentPartPr>
              <p14:xfrm>
                <a:off x="7656137" y="2380429"/>
                <a:ext cx="360" cy="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B8413AB-12B1-FDE2-F000-5BA3FCBCD8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47137" y="23714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8C56722-4CEC-9CD8-07E3-7FE30C3368A1}"/>
                    </a:ext>
                  </a:extLst>
                </p14:cNvPr>
                <p14:cNvContentPartPr/>
                <p14:nvPr/>
              </p14:nvContentPartPr>
              <p14:xfrm>
                <a:off x="7693937" y="2365669"/>
                <a:ext cx="85680" cy="28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8C56722-4CEC-9CD8-07E3-7FE30C3368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85297" y="2356669"/>
                  <a:ext cx="103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F9EAB43-0732-05FF-BC59-72E52619D9C0}"/>
                    </a:ext>
                  </a:extLst>
                </p14:cNvPr>
                <p14:cNvContentPartPr/>
                <p14:nvPr/>
              </p14:nvContentPartPr>
              <p14:xfrm>
                <a:off x="7656137" y="2394829"/>
                <a:ext cx="360" cy="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F9EAB43-0732-05FF-BC59-72E52619D9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47137" y="23858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E50B7E9-01BB-9841-4470-8E38D1D28AC2}"/>
                  </a:ext>
                </a:extLst>
              </p14:cNvPr>
              <p14:cNvContentPartPr/>
              <p14:nvPr/>
            </p14:nvContentPartPr>
            <p14:xfrm>
              <a:off x="304937" y="1611829"/>
              <a:ext cx="4113720" cy="2109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E50B7E9-01BB-9841-4470-8E38D1D28A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5937" y="1602829"/>
                <a:ext cx="4131360" cy="22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C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总</a:t>
            </a:r>
            <a:r>
              <a:rPr lang="en-US" altLang="zh-CN" sz="1800" b="1" dirty="0">
                <a:solidFill>
                  <a:srgbClr val="FFC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	</a:t>
            </a:r>
            <a:r>
              <a:rPr lang="zh-CN" altLang="en-US" sz="1800" b="1" dirty="0">
                <a:solidFill>
                  <a:srgbClr val="FFC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结</a:t>
            </a:r>
          </a:p>
        </p:txBody>
      </p:sp>
      <p:grpSp>
        <p:nvGrpSpPr>
          <p:cNvPr id="1429" name="组合 1428"/>
          <p:cNvGrpSpPr/>
          <p:nvPr/>
        </p:nvGrpSpPr>
        <p:grpSpPr>
          <a:xfrm>
            <a:off x="3094004" y="1032752"/>
            <a:ext cx="4043174" cy="4025424"/>
            <a:chOff x="4124802" y="958123"/>
            <a:chExt cx="5390196" cy="5368475"/>
          </a:xfrm>
        </p:grpSpPr>
        <p:sp>
          <p:nvSpPr>
            <p:cNvPr id="1430" name="椭圆 1429"/>
            <p:cNvSpPr/>
            <p:nvPr/>
          </p:nvSpPr>
          <p:spPr>
            <a:xfrm>
              <a:off x="4124802" y="5403127"/>
              <a:ext cx="5390196" cy="923471"/>
            </a:xfrm>
            <a:prstGeom prst="ellipse">
              <a:avLst/>
            </a:prstGeom>
            <a:gradFill flip="none" rotWithShape="1">
              <a:gsLst>
                <a:gs pos="77000">
                  <a:srgbClr val="000000">
                    <a:alpha val="5000"/>
                  </a:srgbClr>
                </a:gs>
                <a:gs pos="61000">
                  <a:srgbClr val="000000">
                    <a:alpha val="19000"/>
                  </a:srgbClr>
                </a:gs>
                <a:gs pos="21000">
                  <a:srgbClr val="000000">
                    <a:alpha val="22000"/>
                  </a:srgbClr>
                </a:gs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b="1">
                <a:solidFill>
                  <a:prstClr val="white"/>
                </a:solidFill>
              </a:endParaRPr>
            </a:p>
          </p:txBody>
        </p:sp>
        <p:grpSp>
          <p:nvGrpSpPr>
            <p:cNvPr id="1431" name="组合 1430"/>
            <p:cNvGrpSpPr/>
            <p:nvPr/>
          </p:nvGrpSpPr>
          <p:grpSpPr>
            <a:xfrm>
              <a:off x="4621472" y="958123"/>
              <a:ext cx="2650210" cy="5056365"/>
              <a:chOff x="4621472" y="958123"/>
              <a:chExt cx="2650210" cy="5056365"/>
            </a:xfrm>
          </p:grpSpPr>
          <p:sp>
            <p:nvSpPr>
              <p:cNvPr id="1432" name="椭圆 1431"/>
              <p:cNvSpPr/>
              <p:nvPr/>
            </p:nvSpPr>
            <p:spPr>
              <a:xfrm>
                <a:off x="4621472" y="958123"/>
                <a:ext cx="2650210" cy="167164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BFBFB"/>
                  </a:gs>
                  <a:gs pos="62000">
                    <a:srgbClr val="F3F3F3"/>
                  </a:gs>
                  <a:gs pos="0">
                    <a:srgbClr val="CFD0CD"/>
                  </a:gs>
                </a:gsLst>
                <a:lin ang="8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33" name="组合 1432"/>
              <p:cNvGrpSpPr/>
              <p:nvPr/>
            </p:nvGrpSpPr>
            <p:grpSpPr>
              <a:xfrm>
                <a:off x="4621472" y="1031862"/>
                <a:ext cx="2650210" cy="4982626"/>
                <a:chOff x="4621472" y="1031862"/>
                <a:chExt cx="2650210" cy="4982626"/>
              </a:xfrm>
            </p:grpSpPr>
            <p:sp>
              <p:nvSpPr>
                <p:cNvPr id="1434" name="任意多边形 1433"/>
                <p:cNvSpPr/>
                <p:nvPr/>
              </p:nvSpPr>
              <p:spPr>
                <a:xfrm>
                  <a:off x="4621472" y="1031862"/>
                  <a:ext cx="2650210" cy="4982626"/>
                </a:xfrm>
                <a:custGeom>
                  <a:avLst/>
                  <a:gdLst>
                    <a:gd name="connsiteX0" fmla="*/ 0 w 2650210"/>
                    <a:gd name="connsiteY0" fmla="*/ 0 h 4982626"/>
                    <a:gd name="connsiteX1" fmla="*/ 2650210 w 2650210"/>
                    <a:gd name="connsiteY1" fmla="*/ 0 h 4982626"/>
                    <a:gd name="connsiteX2" fmla="*/ 2650210 w 2650210"/>
                    <a:gd name="connsiteY2" fmla="*/ 1016000 h 4982626"/>
                    <a:gd name="connsiteX3" fmla="*/ 2650210 w 2650210"/>
                    <a:gd name="connsiteY3" fmla="*/ 4835471 h 4982626"/>
                    <a:gd name="connsiteX4" fmla="*/ 1325105 w 2650210"/>
                    <a:gd name="connsiteY4" fmla="*/ 4982626 h 4982626"/>
                    <a:gd name="connsiteX5" fmla="*/ 0 w 2650210"/>
                    <a:gd name="connsiteY5" fmla="*/ 4835471 h 4982626"/>
                    <a:gd name="connsiteX6" fmla="*/ 0 w 2650210"/>
                    <a:gd name="connsiteY6" fmla="*/ 1016000 h 49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0210" h="4982626">
                      <a:moveTo>
                        <a:pt x="0" y="0"/>
                      </a:moveTo>
                      <a:lnTo>
                        <a:pt x="2650210" y="0"/>
                      </a:lnTo>
                      <a:lnTo>
                        <a:pt x="2650210" y="1016000"/>
                      </a:lnTo>
                      <a:lnTo>
                        <a:pt x="2650210" y="4835471"/>
                      </a:lnTo>
                      <a:cubicBezTo>
                        <a:pt x="2650210" y="4916742"/>
                        <a:pt x="2056940" y="4982626"/>
                        <a:pt x="1325105" y="4982626"/>
                      </a:cubicBezTo>
                      <a:cubicBezTo>
                        <a:pt x="593270" y="4982626"/>
                        <a:pt x="0" y="4916742"/>
                        <a:pt x="0" y="4835471"/>
                      </a:cubicBezTo>
                      <a:lnTo>
                        <a:pt x="0" y="1016000"/>
                      </a:lnTo>
                      <a:close/>
                    </a:path>
                  </a:pathLst>
                </a:custGeom>
                <a:gradFill>
                  <a:gsLst>
                    <a:gs pos="31000">
                      <a:schemeClr val="bg1">
                        <a:lumMod val="95000"/>
                      </a:schemeClr>
                    </a:gs>
                    <a:gs pos="100000">
                      <a:srgbClr val="D2D3D0"/>
                    </a:gs>
                    <a:gs pos="83000">
                      <a:srgbClr val="C7C8C5"/>
                    </a:gs>
                    <a:gs pos="68000">
                      <a:srgbClr val="D3D3D1"/>
                    </a:gs>
                    <a:gs pos="49000">
                      <a:srgbClr val="E3E3E1"/>
                    </a:gs>
                    <a:gs pos="17000">
                      <a:srgbClr val="F2F2F0"/>
                    </a:gs>
                    <a:gs pos="0">
                      <a:srgbClr val="F3F3F1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5" name="任意多边形 1434"/>
                <p:cNvSpPr/>
                <p:nvPr/>
              </p:nvSpPr>
              <p:spPr>
                <a:xfrm>
                  <a:off x="4621472" y="2255915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-1" fmla="*/ 0 w 2671763"/>
                    <a:gd name="connsiteY0-2" fmla="*/ 0 h 138119"/>
                    <a:gd name="connsiteX1-3" fmla="*/ 1352550 w 2671763"/>
                    <a:gd name="connsiteY1-4" fmla="*/ 138112 h 138119"/>
                    <a:gd name="connsiteX2-5" fmla="*/ 2671763 w 2671763"/>
                    <a:gd name="connsiteY2-6" fmla="*/ 4762 h 138119"/>
                    <a:gd name="connsiteX0-7" fmla="*/ 0 w 2671763"/>
                    <a:gd name="connsiteY0-8" fmla="*/ 0 h 138120"/>
                    <a:gd name="connsiteX1-9" fmla="*/ 1352550 w 2671763"/>
                    <a:gd name="connsiteY1-10" fmla="*/ 138112 h 138120"/>
                    <a:gd name="connsiteX2-11" fmla="*/ 2671763 w 2671763"/>
                    <a:gd name="connsiteY2-12" fmla="*/ 4762 h 138120"/>
                    <a:gd name="connsiteX0-13" fmla="*/ 0 w 2652713"/>
                    <a:gd name="connsiteY0-14" fmla="*/ 14288 h 153386"/>
                    <a:gd name="connsiteX1-15" fmla="*/ 1352550 w 2652713"/>
                    <a:gd name="connsiteY1-16" fmla="*/ 152400 h 153386"/>
                    <a:gd name="connsiteX2-17" fmla="*/ 2652713 w 2652713"/>
                    <a:gd name="connsiteY2-18" fmla="*/ 0 h 153386"/>
                    <a:gd name="connsiteX0-19" fmla="*/ 0 w 2652713"/>
                    <a:gd name="connsiteY0-20" fmla="*/ 0 h 138197"/>
                    <a:gd name="connsiteX1-21" fmla="*/ 1352550 w 2652713"/>
                    <a:gd name="connsiteY1-22" fmla="*/ 138112 h 138197"/>
                    <a:gd name="connsiteX2-23" fmla="*/ 2652713 w 2652713"/>
                    <a:gd name="connsiteY2-24" fmla="*/ 14287 h 138197"/>
                    <a:gd name="connsiteX0-25" fmla="*/ 0 w 2647950"/>
                    <a:gd name="connsiteY0-26" fmla="*/ 1 h 125521"/>
                    <a:gd name="connsiteX1-27" fmla="*/ 1347787 w 2647950"/>
                    <a:gd name="connsiteY1-28" fmla="*/ 123825 h 125521"/>
                    <a:gd name="connsiteX2-29" fmla="*/ 2647950 w 2647950"/>
                    <a:gd name="connsiteY2-30" fmla="*/ 0 h 125521"/>
                    <a:gd name="connsiteX0-31" fmla="*/ 0 w 2647950"/>
                    <a:gd name="connsiteY0-32" fmla="*/ 1 h 125521"/>
                    <a:gd name="connsiteX1-33" fmla="*/ 1347787 w 2647950"/>
                    <a:gd name="connsiteY1-34" fmla="*/ 123825 h 125521"/>
                    <a:gd name="connsiteX2-35" fmla="*/ 2647950 w 2647950"/>
                    <a:gd name="connsiteY2-36" fmla="*/ 0 h 125521"/>
                    <a:gd name="connsiteX0-37" fmla="*/ 0 w 2647950"/>
                    <a:gd name="connsiteY0-38" fmla="*/ 1 h 142921"/>
                    <a:gd name="connsiteX1-39" fmla="*/ 1347787 w 2647950"/>
                    <a:gd name="connsiteY1-40" fmla="*/ 142875 h 142921"/>
                    <a:gd name="connsiteX2-41" fmla="*/ 2647950 w 2647950"/>
                    <a:gd name="connsiteY2-42" fmla="*/ 0 h 142921"/>
                    <a:gd name="connsiteX0-43" fmla="*/ 0 w 2647950"/>
                    <a:gd name="connsiteY0-44" fmla="*/ 1 h 152400"/>
                    <a:gd name="connsiteX1-45" fmla="*/ 1347787 w 2647950"/>
                    <a:gd name="connsiteY1-46" fmla="*/ 152400 h 152400"/>
                    <a:gd name="connsiteX2-47" fmla="*/ 2647950 w 2647950"/>
                    <a:gd name="connsiteY2-48" fmla="*/ 0 h 1524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6" name="任意多边形 1435"/>
                <p:cNvSpPr/>
                <p:nvPr/>
              </p:nvSpPr>
              <p:spPr>
                <a:xfrm>
                  <a:off x="4621472" y="3540596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-1" fmla="*/ 0 w 2671763"/>
                    <a:gd name="connsiteY0-2" fmla="*/ 0 h 138119"/>
                    <a:gd name="connsiteX1-3" fmla="*/ 1352550 w 2671763"/>
                    <a:gd name="connsiteY1-4" fmla="*/ 138112 h 138119"/>
                    <a:gd name="connsiteX2-5" fmla="*/ 2671763 w 2671763"/>
                    <a:gd name="connsiteY2-6" fmla="*/ 4762 h 138119"/>
                    <a:gd name="connsiteX0-7" fmla="*/ 0 w 2671763"/>
                    <a:gd name="connsiteY0-8" fmla="*/ 0 h 138120"/>
                    <a:gd name="connsiteX1-9" fmla="*/ 1352550 w 2671763"/>
                    <a:gd name="connsiteY1-10" fmla="*/ 138112 h 138120"/>
                    <a:gd name="connsiteX2-11" fmla="*/ 2671763 w 2671763"/>
                    <a:gd name="connsiteY2-12" fmla="*/ 4762 h 138120"/>
                    <a:gd name="connsiteX0-13" fmla="*/ 0 w 2652713"/>
                    <a:gd name="connsiteY0-14" fmla="*/ 14288 h 153386"/>
                    <a:gd name="connsiteX1-15" fmla="*/ 1352550 w 2652713"/>
                    <a:gd name="connsiteY1-16" fmla="*/ 152400 h 153386"/>
                    <a:gd name="connsiteX2-17" fmla="*/ 2652713 w 2652713"/>
                    <a:gd name="connsiteY2-18" fmla="*/ 0 h 153386"/>
                    <a:gd name="connsiteX0-19" fmla="*/ 0 w 2652713"/>
                    <a:gd name="connsiteY0-20" fmla="*/ 0 h 138197"/>
                    <a:gd name="connsiteX1-21" fmla="*/ 1352550 w 2652713"/>
                    <a:gd name="connsiteY1-22" fmla="*/ 138112 h 138197"/>
                    <a:gd name="connsiteX2-23" fmla="*/ 2652713 w 2652713"/>
                    <a:gd name="connsiteY2-24" fmla="*/ 14287 h 138197"/>
                    <a:gd name="connsiteX0-25" fmla="*/ 0 w 2647950"/>
                    <a:gd name="connsiteY0-26" fmla="*/ 1 h 125521"/>
                    <a:gd name="connsiteX1-27" fmla="*/ 1347787 w 2647950"/>
                    <a:gd name="connsiteY1-28" fmla="*/ 123825 h 125521"/>
                    <a:gd name="connsiteX2-29" fmla="*/ 2647950 w 2647950"/>
                    <a:gd name="connsiteY2-30" fmla="*/ 0 h 125521"/>
                    <a:gd name="connsiteX0-31" fmla="*/ 0 w 2647950"/>
                    <a:gd name="connsiteY0-32" fmla="*/ 1 h 125521"/>
                    <a:gd name="connsiteX1-33" fmla="*/ 1347787 w 2647950"/>
                    <a:gd name="connsiteY1-34" fmla="*/ 123825 h 125521"/>
                    <a:gd name="connsiteX2-35" fmla="*/ 2647950 w 2647950"/>
                    <a:gd name="connsiteY2-36" fmla="*/ 0 h 125521"/>
                    <a:gd name="connsiteX0-37" fmla="*/ 0 w 2647950"/>
                    <a:gd name="connsiteY0-38" fmla="*/ 1 h 142921"/>
                    <a:gd name="connsiteX1-39" fmla="*/ 1347787 w 2647950"/>
                    <a:gd name="connsiteY1-40" fmla="*/ 142875 h 142921"/>
                    <a:gd name="connsiteX2-41" fmla="*/ 2647950 w 2647950"/>
                    <a:gd name="connsiteY2-42" fmla="*/ 0 h 142921"/>
                    <a:gd name="connsiteX0-43" fmla="*/ 0 w 2647950"/>
                    <a:gd name="connsiteY0-44" fmla="*/ 1 h 152400"/>
                    <a:gd name="connsiteX1-45" fmla="*/ 1347787 w 2647950"/>
                    <a:gd name="connsiteY1-46" fmla="*/ 152400 h 152400"/>
                    <a:gd name="connsiteX2-47" fmla="*/ 2647950 w 2647950"/>
                    <a:gd name="connsiteY2-48" fmla="*/ 0 h 1524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7" name="任意多边形 1436"/>
                <p:cNvSpPr/>
                <p:nvPr/>
              </p:nvSpPr>
              <p:spPr>
                <a:xfrm>
                  <a:off x="4621472" y="4708996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-1" fmla="*/ 0 w 2671763"/>
                    <a:gd name="connsiteY0-2" fmla="*/ 0 h 138119"/>
                    <a:gd name="connsiteX1-3" fmla="*/ 1352550 w 2671763"/>
                    <a:gd name="connsiteY1-4" fmla="*/ 138112 h 138119"/>
                    <a:gd name="connsiteX2-5" fmla="*/ 2671763 w 2671763"/>
                    <a:gd name="connsiteY2-6" fmla="*/ 4762 h 138119"/>
                    <a:gd name="connsiteX0-7" fmla="*/ 0 w 2671763"/>
                    <a:gd name="connsiteY0-8" fmla="*/ 0 h 138120"/>
                    <a:gd name="connsiteX1-9" fmla="*/ 1352550 w 2671763"/>
                    <a:gd name="connsiteY1-10" fmla="*/ 138112 h 138120"/>
                    <a:gd name="connsiteX2-11" fmla="*/ 2671763 w 2671763"/>
                    <a:gd name="connsiteY2-12" fmla="*/ 4762 h 138120"/>
                    <a:gd name="connsiteX0-13" fmla="*/ 0 w 2652713"/>
                    <a:gd name="connsiteY0-14" fmla="*/ 14288 h 153386"/>
                    <a:gd name="connsiteX1-15" fmla="*/ 1352550 w 2652713"/>
                    <a:gd name="connsiteY1-16" fmla="*/ 152400 h 153386"/>
                    <a:gd name="connsiteX2-17" fmla="*/ 2652713 w 2652713"/>
                    <a:gd name="connsiteY2-18" fmla="*/ 0 h 153386"/>
                    <a:gd name="connsiteX0-19" fmla="*/ 0 w 2652713"/>
                    <a:gd name="connsiteY0-20" fmla="*/ 0 h 138197"/>
                    <a:gd name="connsiteX1-21" fmla="*/ 1352550 w 2652713"/>
                    <a:gd name="connsiteY1-22" fmla="*/ 138112 h 138197"/>
                    <a:gd name="connsiteX2-23" fmla="*/ 2652713 w 2652713"/>
                    <a:gd name="connsiteY2-24" fmla="*/ 14287 h 138197"/>
                    <a:gd name="connsiteX0-25" fmla="*/ 0 w 2647950"/>
                    <a:gd name="connsiteY0-26" fmla="*/ 1 h 125521"/>
                    <a:gd name="connsiteX1-27" fmla="*/ 1347787 w 2647950"/>
                    <a:gd name="connsiteY1-28" fmla="*/ 123825 h 125521"/>
                    <a:gd name="connsiteX2-29" fmla="*/ 2647950 w 2647950"/>
                    <a:gd name="connsiteY2-30" fmla="*/ 0 h 125521"/>
                    <a:gd name="connsiteX0-31" fmla="*/ 0 w 2647950"/>
                    <a:gd name="connsiteY0-32" fmla="*/ 1 h 125521"/>
                    <a:gd name="connsiteX1-33" fmla="*/ 1347787 w 2647950"/>
                    <a:gd name="connsiteY1-34" fmla="*/ 123825 h 125521"/>
                    <a:gd name="connsiteX2-35" fmla="*/ 2647950 w 2647950"/>
                    <a:gd name="connsiteY2-36" fmla="*/ 0 h 125521"/>
                    <a:gd name="connsiteX0-37" fmla="*/ 0 w 2647950"/>
                    <a:gd name="connsiteY0-38" fmla="*/ 1 h 142921"/>
                    <a:gd name="connsiteX1-39" fmla="*/ 1347787 w 2647950"/>
                    <a:gd name="connsiteY1-40" fmla="*/ 142875 h 142921"/>
                    <a:gd name="connsiteX2-41" fmla="*/ 2647950 w 2647950"/>
                    <a:gd name="connsiteY2-42" fmla="*/ 0 h 142921"/>
                    <a:gd name="connsiteX0-43" fmla="*/ 0 w 2647950"/>
                    <a:gd name="connsiteY0-44" fmla="*/ 1 h 152400"/>
                    <a:gd name="connsiteX1-45" fmla="*/ 1347787 w 2647950"/>
                    <a:gd name="connsiteY1-46" fmla="*/ 152400 h 152400"/>
                    <a:gd name="connsiteX2-47" fmla="*/ 2647950 w 2647950"/>
                    <a:gd name="connsiteY2-48" fmla="*/ 0 h 1524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b="1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438" name="组合 1437"/>
          <p:cNvGrpSpPr/>
          <p:nvPr/>
        </p:nvGrpSpPr>
        <p:grpSpPr>
          <a:xfrm>
            <a:off x="3856643" y="1315546"/>
            <a:ext cx="1206047" cy="595154"/>
            <a:chOff x="5141520" y="1335269"/>
            <a:chExt cx="1607854" cy="793721"/>
          </a:xfrm>
        </p:grpSpPr>
        <p:sp>
          <p:nvSpPr>
            <p:cNvPr id="1439" name="文本框 2329"/>
            <p:cNvSpPr txBox="1"/>
            <p:nvPr/>
          </p:nvSpPr>
          <p:spPr>
            <a:xfrm>
              <a:off x="5590303" y="1335269"/>
              <a:ext cx="710288" cy="55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FFB850"/>
                  </a:solidFill>
                  <a:latin typeface="Impact" panose="020B0806030902050204" pitchFamily="34" charset="0"/>
                  <a:ea typeface="时尚中黑简体" panose="01010104010101010101" pitchFamily="2" charset="-122"/>
                </a:rPr>
                <a:t>01</a:t>
              </a:r>
              <a:endParaRPr lang="zh-CN" altLang="en-US" sz="2100" b="1" dirty="0">
                <a:solidFill>
                  <a:srgbClr val="FFB850"/>
                </a:solidFill>
                <a:latin typeface="Impact" panose="020B0806030902050204" pitchFamily="34" charset="0"/>
                <a:ea typeface="时尚中黑简体" panose="01010104010101010101" pitchFamily="2" charset="-122"/>
              </a:endParaRPr>
            </a:p>
          </p:txBody>
        </p:sp>
        <p:sp>
          <p:nvSpPr>
            <p:cNvPr id="1440" name="文本框 269"/>
            <p:cNvSpPr txBox="1"/>
            <p:nvPr/>
          </p:nvSpPr>
          <p:spPr>
            <a:xfrm>
              <a:off x="5141520" y="1797969"/>
              <a:ext cx="1607854" cy="331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5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</a:t>
              </a:r>
            </a:p>
          </p:txBody>
        </p:sp>
      </p:grpSp>
      <p:grpSp>
        <p:nvGrpSpPr>
          <p:cNvPr id="1441" name="组合 1440"/>
          <p:cNvGrpSpPr/>
          <p:nvPr/>
        </p:nvGrpSpPr>
        <p:grpSpPr>
          <a:xfrm>
            <a:off x="3856643" y="2214900"/>
            <a:ext cx="1206047" cy="661223"/>
            <a:chOff x="5141520" y="2534685"/>
            <a:chExt cx="1607854" cy="881834"/>
          </a:xfrm>
        </p:grpSpPr>
        <p:sp>
          <p:nvSpPr>
            <p:cNvPr id="1442" name="文本框 266"/>
            <p:cNvSpPr txBox="1"/>
            <p:nvPr/>
          </p:nvSpPr>
          <p:spPr>
            <a:xfrm>
              <a:off x="5590303" y="2534685"/>
              <a:ext cx="710288" cy="55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01ACBE"/>
                  </a:solidFill>
                  <a:latin typeface="Impact" panose="020B0806030902050204" pitchFamily="34" charset="0"/>
                  <a:ea typeface="时尚中黑简体" panose="01010104010101010101" pitchFamily="2" charset="-122"/>
                </a:rPr>
                <a:t>02</a:t>
              </a:r>
              <a:endParaRPr lang="zh-CN" altLang="en-US" sz="2100" b="1" dirty="0">
                <a:solidFill>
                  <a:srgbClr val="01ACBE"/>
                </a:solidFill>
                <a:latin typeface="Impact" panose="020B0806030902050204" pitchFamily="34" charset="0"/>
                <a:ea typeface="时尚中黑简体" panose="01010104010101010101" pitchFamily="2" charset="-122"/>
              </a:endParaRPr>
            </a:p>
          </p:txBody>
        </p:sp>
        <p:sp>
          <p:nvSpPr>
            <p:cNvPr id="1443" name="文本框 270"/>
            <p:cNvSpPr txBox="1"/>
            <p:nvPr/>
          </p:nvSpPr>
          <p:spPr>
            <a:xfrm>
              <a:off x="5141520" y="3085497"/>
              <a:ext cx="1607854" cy="331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5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写入</a:t>
              </a:r>
            </a:p>
          </p:txBody>
        </p:sp>
      </p:grpSp>
      <p:grpSp>
        <p:nvGrpSpPr>
          <p:cNvPr id="1444" name="组合 1443"/>
          <p:cNvGrpSpPr/>
          <p:nvPr/>
        </p:nvGrpSpPr>
        <p:grpSpPr>
          <a:xfrm>
            <a:off x="3856643" y="3181200"/>
            <a:ext cx="1206047" cy="585417"/>
            <a:chOff x="5141520" y="3823383"/>
            <a:chExt cx="1607854" cy="780736"/>
          </a:xfrm>
        </p:grpSpPr>
        <p:sp>
          <p:nvSpPr>
            <p:cNvPr id="1445" name="文本框 267"/>
            <p:cNvSpPr txBox="1"/>
            <p:nvPr/>
          </p:nvSpPr>
          <p:spPr>
            <a:xfrm>
              <a:off x="5590303" y="3823383"/>
              <a:ext cx="710288" cy="55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E87071"/>
                  </a:solidFill>
                  <a:latin typeface="Impact" panose="020B0806030902050204" pitchFamily="34" charset="0"/>
                  <a:ea typeface="时尚中黑简体" panose="01010104010101010101" pitchFamily="2" charset="-122"/>
                </a:rPr>
                <a:t>03</a:t>
              </a:r>
              <a:endParaRPr lang="zh-CN" altLang="en-US" sz="2100" b="1" dirty="0">
                <a:solidFill>
                  <a:srgbClr val="E87071"/>
                </a:solidFill>
                <a:latin typeface="Impact" panose="020B0806030902050204" pitchFamily="34" charset="0"/>
                <a:ea typeface="时尚中黑简体" panose="01010104010101010101" pitchFamily="2" charset="-122"/>
              </a:endParaRPr>
            </a:p>
          </p:txBody>
        </p:sp>
        <p:sp>
          <p:nvSpPr>
            <p:cNvPr id="1446" name="文本框 271"/>
            <p:cNvSpPr txBox="1"/>
            <p:nvPr/>
          </p:nvSpPr>
          <p:spPr>
            <a:xfrm>
              <a:off x="5141520" y="4273097"/>
              <a:ext cx="1607854" cy="331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5" b="1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</a:p>
          </p:txBody>
        </p:sp>
      </p:grpSp>
      <p:grpSp>
        <p:nvGrpSpPr>
          <p:cNvPr id="1447" name="组合 1446"/>
          <p:cNvGrpSpPr/>
          <p:nvPr/>
        </p:nvGrpSpPr>
        <p:grpSpPr>
          <a:xfrm>
            <a:off x="3856643" y="4059565"/>
            <a:ext cx="1206047" cy="598949"/>
            <a:chOff x="5141520" y="4994806"/>
            <a:chExt cx="1607854" cy="798783"/>
          </a:xfrm>
        </p:grpSpPr>
        <p:sp>
          <p:nvSpPr>
            <p:cNvPr id="1448" name="文本框 268"/>
            <p:cNvSpPr txBox="1"/>
            <p:nvPr/>
          </p:nvSpPr>
          <p:spPr>
            <a:xfrm>
              <a:off x="5590303" y="4994806"/>
              <a:ext cx="710288" cy="55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663A77"/>
                  </a:solidFill>
                  <a:latin typeface="Impact" panose="020B0806030902050204" pitchFamily="34" charset="0"/>
                  <a:ea typeface="时尚中黑简体" panose="01010104010101010101" pitchFamily="2" charset="-122"/>
                </a:rPr>
                <a:t>04</a:t>
              </a:r>
              <a:endParaRPr lang="zh-CN" altLang="en-US" sz="2100" b="1" dirty="0">
                <a:solidFill>
                  <a:srgbClr val="663A77"/>
                </a:solidFill>
                <a:latin typeface="Impact" panose="020B0806030902050204" pitchFamily="34" charset="0"/>
                <a:ea typeface="时尚中黑简体" panose="01010104010101010101" pitchFamily="2" charset="-122"/>
              </a:endParaRPr>
            </a:p>
          </p:txBody>
        </p:sp>
        <p:sp>
          <p:nvSpPr>
            <p:cNvPr id="1449" name="文本框 272"/>
            <p:cNvSpPr txBox="1"/>
            <p:nvPr/>
          </p:nvSpPr>
          <p:spPr>
            <a:xfrm>
              <a:off x="5141520" y="5462567"/>
              <a:ext cx="1607854" cy="331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5" b="1" dirty="0">
                  <a:solidFill>
                    <a:srgbClr val="663A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</a:t>
              </a:r>
            </a:p>
          </p:txBody>
        </p:sp>
      </p:grpSp>
      <p:sp>
        <p:nvSpPr>
          <p:cNvPr id="1450" name="Freeform 268"/>
          <p:cNvSpPr/>
          <p:nvPr/>
        </p:nvSpPr>
        <p:spPr bwMode="auto">
          <a:xfrm>
            <a:off x="5463670" y="2255147"/>
            <a:ext cx="813716" cy="298062"/>
          </a:xfrm>
          <a:custGeom>
            <a:avLst/>
            <a:gdLst>
              <a:gd name="T0" fmla="*/ 142 w 177"/>
              <a:gd name="T1" fmla="*/ 36 h 64"/>
              <a:gd name="T2" fmla="*/ 171 w 177"/>
              <a:gd name="T3" fmla="*/ 6 h 64"/>
              <a:gd name="T4" fmla="*/ 175 w 177"/>
              <a:gd name="T5" fmla="*/ 6 h 64"/>
              <a:gd name="T6" fmla="*/ 175 w 177"/>
              <a:gd name="T7" fmla="*/ 1 h 64"/>
              <a:gd name="T8" fmla="*/ 171 w 177"/>
              <a:gd name="T9" fmla="*/ 1 h 64"/>
              <a:gd name="T10" fmla="*/ 171 w 177"/>
              <a:gd name="T11" fmla="*/ 6 h 64"/>
              <a:gd name="T12" fmla="*/ 141 w 177"/>
              <a:gd name="T13" fmla="*/ 35 h 64"/>
              <a:gd name="T14" fmla="*/ 29 w 177"/>
              <a:gd name="T15" fmla="*/ 35 h 64"/>
              <a:gd name="T16" fmla="*/ 5 w 177"/>
              <a:gd name="T17" fmla="*/ 58 h 64"/>
              <a:gd name="T18" fmla="*/ 1 w 177"/>
              <a:gd name="T19" fmla="*/ 58 h 64"/>
              <a:gd name="T20" fmla="*/ 1 w 177"/>
              <a:gd name="T21" fmla="*/ 63 h 64"/>
              <a:gd name="T22" fmla="*/ 6 w 177"/>
              <a:gd name="T23" fmla="*/ 63 h 64"/>
              <a:gd name="T24" fmla="*/ 6 w 177"/>
              <a:gd name="T25" fmla="*/ 59 h 64"/>
              <a:gd name="T26" fmla="*/ 29 w 177"/>
              <a:gd name="T27" fmla="*/ 36 h 64"/>
              <a:gd name="T28" fmla="*/ 142 w 177"/>
              <a:gd name="T29" fmla="*/ 3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7" h="64">
                <a:moveTo>
                  <a:pt x="142" y="36"/>
                </a:moveTo>
                <a:cubicBezTo>
                  <a:pt x="171" y="6"/>
                  <a:pt x="171" y="6"/>
                  <a:pt x="171" y="6"/>
                </a:cubicBezTo>
                <a:cubicBezTo>
                  <a:pt x="172" y="7"/>
                  <a:pt x="174" y="7"/>
                  <a:pt x="175" y="6"/>
                </a:cubicBezTo>
                <a:cubicBezTo>
                  <a:pt x="177" y="5"/>
                  <a:pt x="177" y="3"/>
                  <a:pt x="175" y="1"/>
                </a:cubicBezTo>
                <a:cubicBezTo>
                  <a:pt x="174" y="0"/>
                  <a:pt x="172" y="0"/>
                  <a:pt x="171" y="1"/>
                </a:cubicBezTo>
                <a:cubicBezTo>
                  <a:pt x="170" y="2"/>
                  <a:pt x="170" y="4"/>
                  <a:pt x="171" y="6"/>
                </a:cubicBezTo>
                <a:cubicBezTo>
                  <a:pt x="141" y="35"/>
                  <a:pt x="141" y="35"/>
                  <a:pt x="141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5" y="58"/>
                  <a:pt x="5" y="58"/>
                  <a:pt x="5" y="58"/>
                </a:cubicBezTo>
                <a:cubicBezTo>
                  <a:pt x="4" y="57"/>
                  <a:pt x="2" y="57"/>
                  <a:pt x="1" y="58"/>
                </a:cubicBezTo>
                <a:cubicBezTo>
                  <a:pt x="0" y="60"/>
                  <a:pt x="0" y="62"/>
                  <a:pt x="1" y="63"/>
                </a:cubicBezTo>
                <a:cubicBezTo>
                  <a:pt x="2" y="64"/>
                  <a:pt x="4" y="64"/>
                  <a:pt x="6" y="63"/>
                </a:cubicBezTo>
                <a:cubicBezTo>
                  <a:pt x="7" y="62"/>
                  <a:pt x="7" y="60"/>
                  <a:pt x="6" y="59"/>
                </a:cubicBezTo>
                <a:cubicBezTo>
                  <a:pt x="29" y="36"/>
                  <a:pt x="29" y="36"/>
                  <a:pt x="29" y="36"/>
                </a:cubicBezTo>
                <a:lnTo>
                  <a:pt x="142" y="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1" name="Oval 269"/>
          <p:cNvSpPr>
            <a:spLocks noChangeArrowheads="1"/>
          </p:cNvSpPr>
          <p:nvPr/>
        </p:nvSpPr>
        <p:spPr bwMode="auto">
          <a:xfrm>
            <a:off x="5411730" y="2487828"/>
            <a:ext cx="115421" cy="121148"/>
          </a:xfrm>
          <a:prstGeom prst="ellipse">
            <a:avLst/>
          </a:prstGeom>
          <a:solidFill>
            <a:srgbClr val="01AC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2" name="Freeform 268"/>
          <p:cNvSpPr/>
          <p:nvPr/>
        </p:nvSpPr>
        <p:spPr bwMode="auto">
          <a:xfrm>
            <a:off x="5463670" y="4027017"/>
            <a:ext cx="813716" cy="298062"/>
          </a:xfrm>
          <a:custGeom>
            <a:avLst/>
            <a:gdLst>
              <a:gd name="T0" fmla="*/ 142 w 177"/>
              <a:gd name="T1" fmla="*/ 36 h 64"/>
              <a:gd name="T2" fmla="*/ 171 w 177"/>
              <a:gd name="T3" fmla="*/ 6 h 64"/>
              <a:gd name="T4" fmla="*/ 175 w 177"/>
              <a:gd name="T5" fmla="*/ 6 h 64"/>
              <a:gd name="T6" fmla="*/ 175 w 177"/>
              <a:gd name="T7" fmla="*/ 1 h 64"/>
              <a:gd name="T8" fmla="*/ 171 w 177"/>
              <a:gd name="T9" fmla="*/ 1 h 64"/>
              <a:gd name="T10" fmla="*/ 171 w 177"/>
              <a:gd name="T11" fmla="*/ 6 h 64"/>
              <a:gd name="T12" fmla="*/ 141 w 177"/>
              <a:gd name="T13" fmla="*/ 35 h 64"/>
              <a:gd name="T14" fmla="*/ 29 w 177"/>
              <a:gd name="T15" fmla="*/ 35 h 64"/>
              <a:gd name="T16" fmla="*/ 5 w 177"/>
              <a:gd name="T17" fmla="*/ 58 h 64"/>
              <a:gd name="T18" fmla="*/ 1 w 177"/>
              <a:gd name="T19" fmla="*/ 58 h 64"/>
              <a:gd name="T20" fmla="*/ 1 w 177"/>
              <a:gd name="T21" fmla="*/ 63 h 64"/>
              <a:gd name="T22" fmla="*/ 6 w 177"/>
              <a:gd name="T23" fmla="*/ 63 h 64"/>
              <a:gd name="T24" fmla="*/ 6 w 177"/>
              <a:gd name="T25" fmla="*/ 59 h 64"/>
              <a:gd name="T26" fmla="*/ 29 w 177"/>
              <a:gd name="T27" fmla="*/ 36 h 64"/>
              <a:gd name="T28" fmla="*/ 142 w 177"/>
              <a:gd name="T29" fmla="*/ 3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7" h="64">
                <a:moveTo>
                  <a:pt x="142" y="36"/>
                </a:moveTo>
                <a:cubicBezTo>
                  <a:pt x="171" y="6"/>
                  <a:pt x="171" y="6"/>
                  <a:pt x="171" y="6"/>
                </a:cubicBezTo>
                <a:cubicBezTo>
                  <a:pt x="172" y="7"/>
                  <a:pt x="174" y="7"/>
                  <a:pt x="175" y="6"/>
                </a:cubicBezTo>
                <a:cubicBezTo>
                  <a:pt x="177" y="5"/>
                  <a:pt x="177" y="3"/>
                  <a:pt x="175" y="1"/>
                </a:cubicBezTo>
                <a:cubicBezTo>
                  <a:pt x="174" y="0"/>
                  <a:pt x="172" y="0"/>
                  <a:pt x="171" y="1"/>
                </a:cubicBezTo>
                <a:cubicBezTo>
                  <a:pt x="170" y="2"/>
                  <a:pt x="170" y="4"/>
                  <a:pt x="171" y="6"/>
                </a:cubicBezTo>
                <a:cubicBezTo>
                  <a:pt x="141" y="35"/>
                  <a:pt x="141" y="35"/>
                  <a:pt x="141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5" y="58"/>
                  <a:pt x="5" y="58"/>
                  <a:pt x="5" y="58"/>
                </a:cubicBezTo>
                <a:cubicBezTo>
                  <a:pt x="4" y="57"/>
                  <a:pt x="2" y="57"/>
                  <a:pt x="1" y="58"/>
                </a:cubicBezTo>
                <a:cubicBezTo>
                  <a:pt x="0" y="60"/>
                  <a:pt x="0" y="62"/>
                  <a:pt x="1" y="63"/>
                </a:cubicBezTo>
                <a:cubicBezTo>
                  <a:pt x="2" y="64"/>
                  <a:pt x="4" y="64"/>
                  <a:pt x="6" y="63"/>
                </a:cubicBezTo>
                <a:cubicBezTo>
                  <a:pt x="7" y="62"/>
                  <a:pt x="7" y="60"/>
                  <a:pt x="6" y="59"/>
                </a:cubicBezTo>
                <a:cubicBezTo>
                  <a:pt x="29" y="36"/>
                  <a:pt x="29" y="36"/>
                  <a:pt x="29" y="36"/>
                </a:cubicBezTo>
                <a:lnTo>
                  <a:pt x="142" y="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3" name="Oval 269"/>
          <p:cNvSpPr>
            <a:spLocks noChangeArrowheads="1"/>
          </p:cNvSpPr>
          <p:nvPr/>
        </p:nvSpPr>
        <p:spPr bwMode="auto">
          <a:xfrm>
            <a:off x="5411730" y="4259698"/>
            <a:ext cx="115421" cy="121148"/>
          </a:xfrm>
          <a:prstGeom prst="ellipse">
            <a:avLst/>
          </a:prstGeom>
          <a:solidFill>
            <a:srgbClr val="663A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4" name="Freeform 268"/>
          <p:cNvSpPr/>
          <p:nvPr/>
        </p:nvSpPr>
        <p:spPr bwMode="auto">
          <a:xfrm flipH="1" flipV="1">
            <a:off x="2631865" y="1619986"/>
            <a:ext cx="813716" cy="298062"/>
          </a:xfrm>
          <a:custGeom>
            <a:avLst/>
            <a:gdLst>
              <a:gd name="T0" fmla="*/ 142 w 177"/>
              <a:gd name="T1" fmla="*/ 36 h 64"/>
              <a:gd name="T2" fmla="*/ 171 w 177"/>
              <a:gd name="T3" fmla="*/ 6 h 64"/>
              <a:gd name="T4" fmla="*/ 175 w 177"/>
              <a:gd name="T5" fmla="*/ 6 h 64"/>
              <a:gd name="T6" fmla="*/ 175 w 177"/>
              <a:gd name="T7" fmla="*/ 1 h 64"/>
              <a:gd name="T8" fmla="*/ 171 w 177"/>
              <a:gd name="T9" fmla="*/ 1 h 64"/>
              <a:gd name="T10" fmla="*/ 171 w 177"/>
              <a:gd name="T11" fmla="*/ 6 h 64"/>
              <a:gd name="T12" fmla="*/ 141 w 177"/>
              <a:gd name="T13" fmla="*/ 35 h 64"/>
              <a:gd name="T14" fmla="*/ 29 w 177"/>
              <a:gd name="T15" fmla="*/ 35 h 64"/>
              <a:gd name="T16" fmla="*/ 5 w 177"/>
              <a:gd name="T17" fmla="*/ 58 h 64"/>
              <a:gd name="T18" fmla="*/ 1 w 177"/>
              <a:gd name="T19" fmla="*/ 58 h 64"/>
              <a:gd name="T20" fmla="*/ 1 w 177"/>
              <a:gd name="T21" fmla="*/ 63 h 64"/>
              <a:gd name="T22" fmla="*/ 6 w 177"/>
              <a:gd name="T23" fmla="*/ 63 h 64"/>
              <a:gd name="T24" fmla="*/ 6 w 177"/>
              <a:gd name="T25" fmla="*/ 59 h 64"/>
              <a:gd name="T26" fmla="*/ 29 w 177"/>
              <a:gd name="T27" fmla="*/ 36 h 64"/>
              <a:gd name="T28" fmla="*/ 142 w 177"/>
              <a:gd name="T29" fmla="*/ 3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7" h="64">
                <a:moveTo>
                  <a:pt x="142" y="36"/>
                </a:moveTo>
                <a:cubicBezTo>
                  <a:pt x="171" y="6"/>
                  <a:pt x="171" y="6"/>
                  <a:pt x="171" y="6"/>
                </a:cubicBezTo>
                <a:cubicBezTo>
                  <a:pt x="172" y="7"/>
                  <a:pt x="174" y="7"/>
                  <a:pt x="175" y="6"/>
                </a:cubicBezTo>
                <a:cubicBezTo>
                  <a:pt x="177" y="5"/>
                  <a:pt x="177" y="3"/>
                  <a:pt x="175" y="1"/>
                </a:cubicBezTo>
                <a:cubicBezTo>
                  <a:pt x="174" y="0"/>
                  <a:pt x="172" y="0"/>
                  <a:pt x="171" y="1"/>
                </a:cubicBezTo>
                <a:cubicBezTo>
                  <a:pt x="170" y="2"/>
                  <a:pt x="170" y="4"/>
                  <a:pt x="171" y="6"/>
                </a:cubicBezTo>
                <a:cubicBezTo>
                  <a:pt x="141" y="35"/>
                  <a:pt x="141" y="35"/>
                  <a:pt x="141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5" y="58"/>
                  <a:pt x="5" y="58"/>
                  <a:pt x="5" y="58"/>
                </a:cubicBezTo>
                <a:cubicBezTo>
                  <a:pt x="4" y="57"/>
                  <a:pt x="2" y="57"/>
                  <a:pt x="1" y="58"/>
                </a:cubicBezTo>
                <a:cubicBezTo>
                  <a:pt x="0" y="60"/>
                  <a:pt x="0" y="62"/>
                  <a:pt x="1" y="63"/>
                </a:cubicBezTo>
                <a:cubicBezTo>
                  <a:pt x="2" y="64"/>
                  <a:pt x="4" y="64"/>
                  <a:pt x="6" y="63"/>
                </a:cubicBezTo>
                <a:cubicBezTo>
                  <a:pt x="7" y="62"/>
                  <a:pt x="7" y="60"/>
                  <a:pt x="6" y="59"/>
                </a:cubicBezTo>
                <a:cubicBezTo>
                  <a:pt x="29" y="36"/>
                  <a:pt x="29" y="36"/>
                  <a:pt x="29" y="36"/>
                </a:cubicBezTo>
                <a:lnTo>
                  <a:pt x="142" y="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5" name="Oval 269"/>
          <p:cNvSpPr>
            <a:spLocks noChangeArrowheads="1"/>
          </p:cNvSpPr>
          <p:nvPr/>
        </p:nvSpPr>
        <p:spPr bwMode="auto">
          <a:xfrm flipH="1" flipV="1">
            <a:off x="3382100" y="1564219"/>
            <a:ext cx="115421" cy="121148"/>
          </a:xfrm>
          <a:prstGeom prst="ellipse">
            <a:avLst/>
          </a:prstGeom>
          <a:solidFill>
            <a:srgbClr val="FFB85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56" name="AutoShape 341"/>
          <p:cNvSpPr>
            <a:spLocks noChangeAspect="1" noChangeArrowheads="1" noTextEdit="1"/>
          </p:cNvSpPr>
          <p:nvPr/>
        </p:nvSpPr>
        <p:spPr bwMode="auto">
          <a:xfrm>
            <a:off x="1745684" y="3249013"/>
            <a:ext cx="683508" cy="3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7" name="Freeform 268"/>
          <p:cNvSpPr/>
          <p:nvPr/>
        </p:nvSpPr>
        <p:spPr bwMode="auto">
          <a:xfrm flipH="1" flipV="1">
            <a:off x="2631865" y="3472698"/>
            <a:ext cx="813716" cy="298062"/>
          </a:xfrm>
          <a:custGeom>
            <a:avLst/>
            <a:gdLst>
              <a:gd name="T0" fmla="*/ 142 w 177"/>
              <a:gd name="T1" fmla="*/ 36 h 64"/>
              <a:gd name="T2" fmla="*/ 171 w 177"/>
              <a:gd name="T3" fmla="*/ 6 h 64"/>
              <a:gd name="T4" fmla="*/ 175 w 177"/>
              <a:gd name="T5" fmla="*/ 6 h 64"/>
              <a:gd name="T6" fmla="*/ 175 w 177"/>
              <a:gd name="T7" fmla="*/ 1 h 64"/>
              <a:gd name="T8" fmla="*/ 171 w 177"/>
              <a:gd name="T9" fmla="*/ 1 h 64"/>
              <a:gd name="T10" fmla="*/ 171 w 177"/>
              <a:gd name="T11" fmla="*/ 6 h 64"/>
              <a:gd name="T12" fmla="*/ 141 w 177"/>
              <a:gd name="T13" fmla="*/ 35 h 64"/>
              <a:gd name="T14" fmla="*/ 29 w 177"/>
              <a:gd name="T15" fmla="*/ 35 h 64"/>
              <a:gd name="T16" fmla="*/ 5 w 177"/>
              <a:gd name="T17" fmla="*/ 58 h 64"/>
              <a:gd name="T18" fmla="*/ 1 w 177"/>
              <a:gd name="T19" fmla="*/ 58 h 64"/>
              <a:gd name="T20" fmla="*/ 1 w 177"/>
              <a:gd name="T21" fmla="*/ 63 h 64"/>
              <a:gd name="T22" fmla="*/ 6 w 177"/>
              <a:gd name="T23" fmla="*/ 63 h 64"/>
              <a:gd name="T24" fmla="*/ 6 w 177"/>
              <a:gd name="T25" fmla="*/ 59 h 64"/>
              <a:gd name="T26" fmla="*/ 29 w 177"/>
              <a:gd name="T27" fmla="*/ 36 h 64"/>
              <a:gd name="T28" fmla="*/ 142 w 177"/>
              <a:gd name="T29" fmla="*/ 3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7" h="64">
                <a:moveTo>
                  <a:pt x="142" y="36"/>
                </a:moveTo>
                <a:cubicBezTo>
                  <a:pt x="171" y="6"/>
                  <a:pt x="171" y="6"/>
                  <a:pt x="171" y="6"/>
                </a:cubicBezTo>
                <a:cubicBezTo>
                  <a:pt x="172" y="7"/>
                  <a:pt x="174" y="7"/>
                  <a:pt x="175" y="6"/>
                </a:cubicBezTo>
                <a:cubicBezTo>
                  <a:pt x="177" y="5"/>
                  <a:pt x="177" y="3"/>
                  <a:pt x="175" y="1"/>
                </a:cubicBezTo>
                <a:cubicBezTo>
                  <a:pt x="174" y="0"/>
                  <a:pt x="172" y="0"/>
                  <a:pt x="171" y="1"/>
                </a:cubicBezTo>
                <a:cubicBezTo>
                  <a:pt x="170" y="2"/>
                  <a:pt x="170" y="4"/>
                  <a:pt x="171" y="6"/>
                </a:cubicBezTo>
                <a:cubicBezTo>
                  <a:pt x="141" y="35"/>
                  <a:pt x="141" y="35"/>
                  <a:pt x="141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5" y="58"/>
                  <a:pt x="5" y="58"/>
                  <a:pt x="5" y="58"/>
                </a:cubicBezTo>
                <a:cubicBezTo>
                  <a:pt x="4" y="57"/>
                  <a:pt x="2" y="57"/>
                  <a:pt x="1" y="58"/>
                </a:cubicBezTo>
                <a:cubicBezTo>
                  <a:pt x="0" y="60"/>
                  <a:pt x="0" y="62"/>
                  <a:pt x="1" y="63"/>
                </a:cubicBezTo>
                <a:cubicBezTo>
                  <a:pt x="2" y="64"/>
                  <a:pt x="4" y="64"/>
                  <a:pt x="6" y="63"/>
                </a:cubicBezTo>
                <a:cubicBezTo>
                  <a:pt x="7" y="62"/>
                  <a:pt x="7" y="60"/>
                  <a:pt x="6" y="59"/>
                </a:cubicBezTo>
                <a:cubicBezTo>
                  <a:pt x="29" y="36"/>
                  <a:pt x="29" y="36"/>
                  <a:pt x="29" y="36"/>
                </a:cubicBezTo>
                <a:lnTo>
                  <a:pt x="142" y="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8" name="Oval 269"/>
          <p:cNvSpPr>
            <a:spLocks noChangeArrowheads="1"/>
          </p:cNvSpPr>
          <p:nvPr/>
        </p:nvSpPr>
        <p:spPr bwMode="auto">
          <a:xfrm flipH="1" flipV="1">
            <a:off x="3382100" y="3416931"/>
            <a:ext cx="115421" cy="121148"/>
          </a:xfrm>
          <a:prstGeom prst="ellipse">
            <a:avLst/>
          </a:prstGeom>
          <a:solidFill>
            <a:srgbClr val="E87071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grpSp>
        <p:nvGrpSpPr>
          <p:cNvPr id="1459" name="组合 1458"/>
          <p:cNvGrpSpPr/>
          <p:nvPr/>
        </p:nvGrpSpPr>
        <p:grpSpPr>
          <a:xfrm>
            <a:off x="1269167" y="1973816"/>
            <a:ext cx="2112934" cy="496929"/>
            <a:chOff x="1692002" y="2213165"/>
            <a:chExt cx="2816878" cy="662725"/>
          </a:xfrm>
        </p:grpSpPr>
        <p:sp>
          <p:nvSpPr>
            <p:cNvPr id="1460" name="文本框 363"/>
            <p:cNvSpPr txBox="1"/>
            <p:nvPr/>
          </p:nvSpPr>
          <p:spPr>
            <a:xfrm>
              <a:off x="2207042" y="2213165"/>
              <a:ext cx="1644778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文件的打开</a:t>
              </a:r>
            </a:p>
          </p:txBody>
        </p:sp>
        <p:sp>
          <p:nvSpPr>
            <p:cNvPr id="1461" name="Freeform 310"/>
            <p:cNvSpPr>
              <a:spLocks noEditPoints="1"/>
            </p:cNvSpPr>
            <p:nvPr/>
          </p:nvSpPr>
          <p:spPr bwMode="auto">
            <a:xfrm>
              <a:off x="1692002" y="2272526"/>
              <a:ext cx="531100" cy="524114"/>
            </a:xfrm>
            <a:custGeom>
              <a:avLst/>
              <a:gdLst>
                <a:gd name="T0" fmla="*/ 31 w 32"/>
                <a:gd name="T1" fmla="*/ 13 h 31"/>
                <a:gd name="T2" fmla="*/ 28 w 32"/>
                <a:gd name="T3" fmla="*/ 13 h 31"/>
                <a:gd name="T4" fmla="*/ 26 w 32"/>
                <a:gd name="T5" fmla="*/ 9 h 31"/>
                <a:gd name="T6" fmla="*/ 28 w 32"/>
                <a:gd name="T7" fmla="*/ 7 h 31"/>
                <a:gd name="T8" fmla="*/ 28 w 32"/>
                <a:gd name="T9" fmla="*/ 6 h 31"/>
                <a:gd name="T10" fmla="*/ 26 w 32"/>
                <a:gd name="T11" fmla="*/ 3 h 31"/>
                <a:gd name="T12" fmla="*/ 25 w 32"/>
                <a:gd name="T13" fmla="*/ 3 h 31"/>
                <a:gd name="T14" fmla="*/ 22 w 32"/>
                <a:gd name="T15" fmla="*/ 6 h 31"/>
                <a:gd name="T16" fmla="*/ 19 w 32"/>
                <a:gd name="T17" fmla="*/ 4 h 31"/>
                <a:gd name="T18" fmla="*/ 19 w 32"/>
                <a:gd name="T19" fmla="*/ 1 h 31"/>
                <a:gd name="T20" fmla="*/ 18 w 32"/>
                <a:gd name="T21" fmla="*/ 0 h 31"/>
                <a:gd name="T22" fmla="*/ 14 w 32"/>
                <a:gd name="T23" fmla="*/ 0 h 31"/>
                <a:gd name="T24" fmla="*/ 13 w 32"/>
                <a:gd name="T25" fmla="*/ 1 h 31"/>
                <a:gd name="T26" fmla="*/ 13 w 32"/>
                <a:gd name="T27" fmla="*/ 4 h 31"/>
                <a:gd name="T28" fmla="*/ 10 w 32"/>
                <a:gd name="T29" fmla="*/ 6 h 31"/>
                <a:gd name="T30" fmla="*/ 8 w 32"/>
                <a:gd name="T31" fmla="*/ 3 h 31"/>
                <a:gd name="T32" fmla="*/ 6 w 32"/>
                <a:gd name="T33" fmla="*/ 3 h 31"/>
                <a:gd name="T34" fmla="*/ 4 w 32"/>
                <a:gd name="T35" fmla="*/ 6 h 31"/>
                <a:gd name="T36" fmla="*/ 4 w 32"/>
                <a:gd name="T37" fmla="*/ 7 h 31"/>
                <a:gd name="T38" fmla="*/ 6 w 32"/>
                <a:gd name="T39" fmla="*/ 9 h 31"/>
                <a:gd name="T40" fmla="*/ 5 w 32"/>
                <a:gd name="T41" fmla="*/ 13 h 31"/>
                <a:gd name="T42" fmla="*/ 1 w 32"/>
                <a:gd name="T43" fmla="*/ 13 h 31"/>
                <a:gd name="T44" fmla="*/ 0 w 32"/>
                <a:gd name="T45" fmla="*/ 14 h 31"/>
                <a:gd name="T46" fmla="*/ 0 w 32"/>
                <a:gd name="T47" fmla="*/ 17 h 31"/>
                <a:gd name="T48" fmla="*/ 1 w 32"/>
                <a:gd name="T49" fmla="*/ 18 h 31"/>
                <a:gd name="T50" fmla="*/ 5 w 32"/>
                <a:gd name="T51" fmla="*/ 18 h 31"/>
                <a:gd name="T52" fmla="*/ 6 w 32"/>
                <a:gd name="T53" fmla="*/ 22 h 31"/>
                <a:gd name="T54" fmla="*/ 4 w 32"/>
                <a:gd name="T55" fmla="*/ 24 h 31"/>
                <a:gd name="T56" fmla="*/ 4 w 32"/>
                <a:gd name="T57" fmla="*/ 25 h 31"/>
                <a:gd name="T58" fmla="*/ 6 w 32"/>
                <a:gd name="T59" fmla="*/ 28 h 31"/>
                <a:gd name="T60" fmla="*/ 8 w 32"/>
                <a:gd name="T61" fmla="*/ 28 h 31"/>
                <a:gd name="T62" fmla="*/ 10 w 32"/>
                <a:gd name="T63" fmla="*/ 26 h 31"/>
                <a:gd name="T64" fmla="*/ 13 w 32"/>
                <a:gd name="T65" fmla="*/ 27 h 31"/>
                <a:gd name="T66" fmla="*/ 13 w 32"/>
                <a:gd name="T67" fmla="*/ 30 h 31"/>
                <a:gd name="T68" fmla="*/ 14 w 32"/>
                <a:gd name="T69" fmla="*/ 31 h 31"/>
                <a:gd name="T70" fmla="*/ 18 w 32"/>
                <a:gd name="T71" fmla="*/ 31 h 31"/>
                <a:gd name="T72" fmla="*/ 19 w 32"/>
                <a:gd name="T73" fmla="*/ 30 h 31"/>
                <a:gd name="T74" fmla="*/ 19 w 32"/>
                <a:gd name="T75" fmla="*/ 27 h 31"/>
                <a:gd name="T76" fmla="*/ 22 w 32"/>
                <a:gd name="T77" fmla="*/ 26 h 31"/>
                <a:gd name="T78" fmla="*/ 25 w 32"/>
                <a:gd name="T79" fmla="*/ 28 h 31"/>
                <a:gd name="T80" fmla="*/ 26 w 32"/>
                <a:gd name="T81" fmla="*/ 28 h 31"/>
                <a:gd name="T82" fmla="*/ 28 w 32"/>
                <a:gd name="T83" fmla="*/ 25 h 31"/>
                <a:gd name="T84" fmla="*/ 28 w 32"/>
                <a:gd name="T85" fmla="*/ 24 h 31"/>
                <a:gd name="T86" fmla="*/ 26 w 32"/>
                <a:gd name="T87" fmla="*/ 22 h 31"/>
                <a:gd name="T88" fmla="*/ 28 w 32"/>
                <a:gd name="T89" fmla="*/ 18 h 31"/>
                <a:gd name="T90" fmla="*/ 31 w 32"/>
                <a:gd name="T91" fmla="*/ 18 h 31"/>
                <a:gd name="T92" fmla="*/ 32 w 32"/>
                <a:gd name="T93" fmla="*/ 17 h 31"/>
                <a:gd name="T94" fmla="*/ 32 w 32"/>
                <a:gd name="T95" fmla="*/ 14 h 31"/>
                <a:gd name="T96" fmla="*/ 31 w 32"/>
                <a:gd name="T97" fmla="*/ 13 h 31"/>
                <a:gd name="T98" fmla="*/ 16 w 32"/>
                <a:gd name="T99" fmla="*/ 23 h 31"/>
                <a:gd name="T100" fmla="*/ 9 w 32"/>
                <a:gd name="T101" fmla="*/ 16 h 31"/>
                <a:gd name="T102" fmla="*/ 16 w 32"/>
                <a:gd name="T103" fmla="*/ 9 h 31"/>
                <a:gd name="T104" fmla="*/ 23 w 32"/>
                <a:gd name="T105" fmla="*/ 16 h 31"/>
                <a:gd name="T106" fmla="*/ 16 w 32"/>
                <a:gd name="T10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" h="31">
                  <a:moveTo>
                    <a:pt x="31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7" y="12"/>
                    <a:pt x="27" y="10"/>
                    <a:pt x="26" y="9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9" y="7"/>
                    <a:pt x="29" y="6"/>
                    <a:pt x="28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5"/>
                    <a:pt x="20" y="4"/>
                    <a:pt x="19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1" y="5"/>
                    <a:pt x="10" y="6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5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5" y="21"/>
                    <a:pt x="6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8"/>
                    <a:pt x="7" y="28"/>
                    <a:pt x="8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2" y="27"/>
                    <a:pt x="13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1"/>
                    <a:pt x="19" y="30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1" y="26"/>
                    <a:pt x="22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5"/>
                    <a:pt x="29" y="25"/>
                    <a:pt x="28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1"/>
                    <a:pt x="27" y="20"/>
                    <a:pt x="28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2" y="18"/>
                    <a:pt x="32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3"/>
                    <a:pt x="31" y="13"/>
                    <a:pt x="31" y="13"/>
                  </a:cubicBezTo>
                  <a:close/>
                  <a:moveTo>
                    <a:pt x="16" y="23"/>
                  </a:moveTo>
                  <a:cubicBezTo>
                    <a:pt x="12" y="23"/>
                    <a:pt x="9" y="19"/>
                    <a:pt x="9" y="16"/>
                  </a:cubicBezTo>
                  <a:cubicBezTo>
                    <a:pt x="9" y="12"/>
                    <a:pt x="12" y="9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3" y="19"/>
                    <a:pt x="20" y="23"/>
                    <a:pt x="16" y="23"/>
                  </a:cubicBez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>
                <a:solidFill>
                  <a:prstClr val="black"/>
                </a:solidFill>
              </a:endParaRPr>
            </a:p>
          </p:txBody>
        </p:sp>
        <p:sp>
          <p:nvSpPr>
            <p:cNvPr id="1462" name="矩形 47"/>
            <p:cNvSpPr>
              <a:spLocks noChangeArrowheads="1"/>
            </p:cNvSpPr>
            <p:nvPr/>
          </p:nvSpPr>
          <p:spPr bwMode="auto">
            <a:xfrm>
              <a:off x="2251676" y="2589940"/>
              <a:ext cx="2257204" cy="2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掌握：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函数的使用方法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63" name="组合 1462"/>
          <p:cNvGrpSpPr/>
          <p:nvPr/>
        </p:nvGrpSpPr>
        <p:grpSpPr>
          <a:xfrm>
            <a:off x="1412329" y="3690295"/>
            <a:ext cx="1969772" cy="796125"/>
            <a:chOff x="1882859" y="4502333"/>
            <a:chExt cx="2626021" cy="1061746"/>
          </a:xfrm>
        </p:grpSpPr>
        <p:grpSp>
          <p:nvGrpSpPr>
            <p:cNvPr id="1464" name="组合 1463"/>
            <p:cNvGrpSpPr/>
            <p:nvPr/>
          </p:nvGrpSpPr>
          <p:grpSpPr>
            <a:xfrm>
              <a:off x="1882859" y="4502333"/>
              <a:ext cx="324733" cy="846271"/>
              <a:chOff x="2327275" y="4164013"/>
              <a:chExt cx="52388" cy="136526"/>
            </a:xfrm>
            <a:solidFill>
              <a:srgbClr val="E87071"/>
            </a:solidFill>
          </p:grpSpPr>
          <p:sp>
            <p:nvSpPr>
              <p:cNvPr id="1467" name="Oval 343"/>
              <p:cNvSpPr>
                <a:spLocks noChangeArrowheads="1"/>
              </p:cNvSpPr>
              <p:nvPr/>
            </p:nvSpPr>
            <p:spPr bwMode="auto">
              <a:xfrm>
                <a:off x="2338388" y="4164013"/>
                <a:ext cx="26988" cy="25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68" name="Freeform 344"/>
              <p:cNvSpPr/>
              <p:nvPr/>
            </p:nvSpPr>
            <p:spPr bwMode="auto">
              <a:xfrm>
                <a:off x="2327275" y="4194176"/>
                <a:ext cx="52388" cy="106363"/>
              </a:xfrm>
              <a:custGeom>
                <a:avLst/>
                <a:gdLst>
                  <a:gd name="T0" fmla="*/ 14 w 14"/>
                  <a:gd name="T1" fmla="*/ 6 h 28"/>
                  <a:gd name="T2" fmla="*/ 14 w 14"/>
                  <a:gd name="T3" fmla="*/ 6 h 28"/>
                  <a:gd name="T4" fmla="*/ 14 w 14"/>
                  <a:gd name="T5" fmla="*/ 6 h 28"/>
                  <a:gd name="T6" fmla="*/ 9 w 14"/>
                  <a:gd name="T7" fmla="*/ 0 h 28"/>
                  <a:gd name="T8" fmla="*/ 9 w 14"/>
                  <a:gd name="T9" fmla="*/ 0 h 28"/>
                  <a:gd name="T10" fmla="*/ 8 w 14"/>
                  <a:gd name="T11" fmla="*/ 3 h 28"/>
                  <a:gd name="T12" fmla="*/ 7 w 14"/>
                  <a:gd name="T13" fmla="*/ 0 h 28"/>
                  <a:gd name="T14" fmla="*/ 7 w 14"/>
                  <a:gd name="T15" fmla="*/ 0 h 28"/>
                  <a:gd name="T16" fmla="*/ 6 w 14"/>
                  <a:gd name="T17" fmla="*/ 3 h 28"/>
                  <a:gd name="T18" fmla="*/ 5 w 14"/>
                  <a:gd name="T19" fmla="*/ 0 h 28"/>
                  <a:gd name="T20" fmla="*/ 5 w 14"/>
                  <a:gd name="T21" fmla="*/ 0 h 28"/>
                  <a:gd name="T22" fmla="*/ 0 w 14"/>
                  <a:gd name="T23" fmla="*/ 6 h 28"/>
                  <a:gd name="T24" fmla="*/ 0 w 14"/>
                  <a:gd name="T25" fmla="*/ 6 h 28"/>
                  <a:gd name="T26" fmla="*/ 0 w 14"/>
                  <a:gd name="T27" fmla="*/ 6 h 28"/>
                  <a:gd name="T28" fmla="*/ 0 w 14"/>
                  <a:gd name="T29" fmla="*/ 6 h 28"/>
                  <a:gd name="T30" fmla="*/ 0 w 14"/>
                  <a:gd name="T31" fmla="*/ 13 h 28"/>
                  <a:gd name="T32" fmla="*/ 0 w 14"/>
                  <a:gd name="T33" fmla="*/ 13 h 28"/>
                  <a:gd name="T34" fmla="*/ 1 w 14"/>
                  <a:gd name="T35" fmla="*/ 14 h 28"/>
                  <a:gd name="T36" fmla="*/ 2 w 14"/>
                  <a:gd name="T37" fmla="*/ 13 h 28"/>
                  <a:gd name="T38" fmla="*/ 2 w 14"/>
                  <a:gd name="T39" fmla="*/ 4 h 28"/>
                  <a:gd name="T40" fmla="*/ 3 w 14"/>
                  <a:gd name="T41" fmla="*/ 4 h 28"/>
                  <a:gd name="T42" fmla="*/ 3 w 14"/>
                  <a:gd name="T43" fmla="*/ 13 h 28"/>
                  <a:gd name="T44" fmla="*/ 3 w 14"/>
                  <a:gd name="T45" fmla="*/ 14 h 28"/>
                  <a:gd name="T46" fmla="*/ 3 w 14"/>
                  <a:gd name="T47" fmla="*/ 27 h 28"/>
                  <a:gd name="T48" fmla="*/ 5 w 14"/>
                  <a:gd name="T49" fmla="*/ 28 h 28"/>
                  <a:gd name="T50" fmla="*/ 6 w 14"/>
                  <a:gd name="T51" fmla="*/ 27 h 28"/>
                  <a:gd name="T52" fmla="*/ 6 w 14"/>
                  <a:gd name="T53" fmla="*/ 14 h 28"/>
                  <a:gd name="T54" fmla="*/ 8 w 14"/>
                  <a:gd name="T55" fmla="*/ 14 h 28"/>
                  <a:gd name="T56" fmla="*/ 8 w 14"/>
                  <a:gd name="T57" fmla="*/ 27 h 28"/>
                  <a:gd name="T58" fmla="*/ 9 w 14"/>
                  <a:gd name="T59" fmla="*/ 28 h 28"/>
                  <a:gd name="T60" fmla="*/ 11 w 14"/>
                  <a:gd name="T61" fmla="*/ 27 h 28"/>
                  <a:gd name="T62" fmla="*/ 11 w 14"/>
                  <a:gd name="T63" fmla="*/ 14 h 28"/>
                  <a:gd name="T64" fmla="*/ 11 w 14"/>
                  <a:gd name="T65" fmla="*/ 14 h 28"/>
                  <a:gd name="T66" fmla="*/ 11 w 14"/>
                  <a:gd name="T67" fmla="*/ 4 h 28"/>
                  <a:gd name="T68" fmla="*/ 12 w 14"/>
                  <a:gd name="T69" fmla="*/ 4 h 28"/>
                  <a:gd name="T70" fmla="*/ 12 w 14"/>
                  <a:gd name="T71" fmla="*/ 13 h 28"/>
                  <a:gd name="T72" fmla="*/ 13 w 14"/>
                  <a:gd name="T73" fmla="*/ 14 h 28"/>
                  <a:gd name="T74" fmla="*/ 14 w 14"/>
                  <a:gd name="T75" fmla="*/ 13 h 28"/>
                  <a:gd name="T76" fmla="*/ 14 w 14"/>
                  <a:gd name="T77" fmla="*/ 13 h 28"/>
                  <a:gd name="T78" fmla="*/ 14 w 14"/>
                  <a:gd name="T79" fmla="*/ 6 h 28"/>
                  <a:gd name="T80" fmla="*/ 14 w 14"/>
                  <a:gd name="T81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" h="28"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3"/>
                      <a:pt x="12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8"/>
                      <a:pt x="4" y="28"/>
                      <a:pt x="5" y="28"/>
                    </a:cubicBezTo>
                    <a:cubicBezTo>
                      <a:pt x="5" y="28"/>
                      <a:pt x="6" y="28"/>
                      <a:pt x="6" y="27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10" y="28"/>
                      <a:pt x="11" y="28"/>
                      <a:pt x="11" y="27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65" name="文本框 434"/>
            <p:cNvSpPr txBox="1"/>
            <p:nvPr/>
          </p:nvSpPr>
          <p:spPr>
            <a:xfrm>
              <a:off x="2207041" y="4684020"/>
              <a:ext cx="1644777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E8707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文件的读取</a:t>
              </a:r>
            </a:p>
          </p:txBody>
        </p:sp>
        <p:sp>
          <p:nvSpPr>
            <p:cNvPr id="1466" name="矩形 47"/>
            <p:cNvSpPr>
              <a:spLocks noChangeArrowheads="1"/>
            </p:cNvSpPr>
            <p:nvPr/>
          </p:nvSpPr>
          <p:spPr bwMode="auto">
            <a:xfrm>
              <a:off x="2251676" y="5038008"/>
              <a:ext cx="2257204" cy="52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掌握：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read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9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readline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9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readlines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方法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69" name="组合 1468"/>
          <p:cNvGrpSpPr/>
          <p:nvPr/>
        </p:nvGrpSpPr>
        <p:grpSpPr>
          <a:xfrm>
            <a:off x="5920776" y="1789678"/>
            <a:ext cx="2062964" cy="507430"/>
            <a:chOff x="7893340" y="1967591"/>
            <a:chExt cx="2750260" cy="676729"/>
          </a:xfrm>
        </p:grpSpPr>
        <p:grpSp>
          <p:nvGrpSpPr>
            <p:cNvPr id="1470" name="组合 1469"/>
            <p:cNvGrpSpPr/>
            <p:nvPr/>
          </p:nvGrpSpPr>
          <p:grpSpPr>
            <a:xfrm>
              <a:off x="7893340" y="2072907"/>
              <a:ext cx="450862" cy="466962"/>
              <a:chOff x="9450388" y="2662238"/>
              <a:chExt cx="133350" cy="138112"/>
            </a:xfrm>
            <a:solidFill>
              <a:srgbClr val="01ACBE"/>
            </a:solidFill>
          </p:grpSpPr>
          <p:sp>
            <p:nvSpPr>
              <p:cNvPr id="1473" name="Rectangle 239"/>
              <p:cNvSpPr>
                <a:spLocks noChangeArrowheads="1"/>
              </p:cNvSpPr>
              <p:nvPr/>
            </p:nvSpPr>
            <p:spPr bwMode="auto">
              <a:xfrm>
                <a:off x="9450388" y="2778125"/>
                <a:ext cx="269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74" name="Rectangle 240"/>
              <p:cNvSpPr>
                <a:spLocks noChangeArrowheads="1"/>
              </p:cNvSpPr>
              <p:nvPr/>
            </p:nvSpPr>
            <p:spPr bwMode="auto">
              <a:xfrm>
                <a:off x="9488488" y="2751138"/>
                <a:ext cx="22225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75" name="Rectangle 241"/>
              <p:cNvSpPr>
                <a:spLocks noChangeArrowheads="1"/>
              </p:cNvSpPr>
              <p:nvPr/>
            </p:nvSpPr>
            <p:spPr bwMode="auto">
              <a:xfrm>
                <a:off x="9521825" y="2713038"/>
                <a:ext cx="23813" cy="87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76" name="Rectangle 242"/>
              <p:cNvSpPr>
                <a:spLocks noChangeArrowheads="1"/>
              </p:cNvSpPr>
              <p:nvPr/>
            </p:nvSpPr>
            <p:spPr bwMode="auto">
              <a:xfrm>
                <a:off x="9556750" y="2662238"/>
                <a:ext cx="26988" cy="138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77" name="Freeform 243"/>
              <p:cNvSpPr/>
              <p:nvPr/>
            </p:nvSpPr>
            <p:spPr bwMode="auto">
              <a:xfrm>
                <a:off x="9556750" y="2662238"/>
                <a:ext cx="26988" cy="138112"/>
              </a:xfrm>
              <a:custGeom>
                <a:avLst/>
                <a:gdLst>
                  <a:gd name="T0" fmla="*/ 17 w 17"/>
                  <a:gd name="T1" fmla="*/ 87 h 87"/>
                  <a:gd name="T2" fmla="*/ 0 w 17"/>
                  <a:gd name="T3" fmla="*/ 87 h 87"/>
                  <a:gd name="T4" fmla="*/ 0 w 17"/>
                  <a:gd name="T5" fmla="*/ 0 h 87"/>
                  <a:gd name="T6" fmla="*/ 17 w 17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87">
                    <a:moveTo>
                      <a:pt x="17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1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71" name="文本框 318"/>
            <p:cNvSpPr txBox="1"/>
            <p:nvPr/>
          </p:nvSpPr>
          <p:spPr>
            <a:xfrm>
              <a:off x="8330067" y="1967591"/>
              <a:ext cx="1644778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00ADBD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文件的写入</a:t>
              </a:r>
            </a:p>
          </p:txBody>
        </p:sp>
        <p:sp>
          <p:nvSpPr>
            <p:cNvPr id="1472" name="矩形 47"/>
            <p:cNvSpPr>
              <a:spLocks noChangeArrowheads="1"/>
            </p:cNvSpPr>
            <p:nvPr/>
          </p:nvSpPr>
          <p:spPr bwMode="auto">
            <a:xfrm>
              <a:off x="8386396" y="2358370"/>
              <a:ext cx="2257204" cy="2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掌握：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write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9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writelines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方法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78" name="组合 1477"/>
          <p:cNvGrpSpPr/>
          <p:nvPr/>
        </p:nvGrpSpPr>
        <p:grpSpPr>
          <a:xfrm>
            <a:off x="5898524" y="3561551"/>
            <a:ext cx="2085216" cy="510824"/>
            <a:chOff x="7863674" y="4330632"/>
            <a:chExt cx="2779926" cy="681256"/>
          </a:xfrm>
        </p:grpSpPr>
        <p:sp>
          <p:nvSpPr>
            <p:cNvPr id="1479" name="文本框 324"/>
            <p:cNvSpPr txBox="1"/>
            <p:nvPr/>
          </p:nvSpPr>
          <p:spPr>
            <a:xfrm>
              <a:off x="8330067" y="4330632"/>
              <a:ext cx="1644776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663B76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文件的关闭</a:t>
              </a:r>
            </a:p>
          </p:txBody>
        </p:sp>
        <p:grpSp>
          <p:nvGrpSpPr>
            <p:cNvPr id="1480" name="组合 1479"/>
            <p:cNvGrpSpPr/>
            <p:nvPr/>
          </p:nvGrpSpPr>
          <p:grpSpPr>
            <a:xfrm>
              <a:off x="7863674" y="4581326"/>
              <a:ext cx="514609" cy="202170"/>
              <a:chOff x="9374188" y="5727700"/>
              <a:chExt cx="133350" cy="52388"/>
            </a:xfrm>
            <a:solidFill>
              <a:srgbClr val="663A77"/>
            </a:solidFill>
          </p:grpSpPr>
          <p:sp>
            <p:nvSpPr>
              <p:cNvPr id="1482" name="Freeform 276"/>
              <p:cNvSpPr/>
              <p:nvPr/>
            </p:nvSpPr>
            <p:spPr bwMode="auto">
              <a:xfrm>
                <a:off x="9374188" y="5727700"/>
                <a:ext cx="87313" cy="52388"/>
              </a:xfrm>
              <a:custGeom>
                <a:avLst/>
                <a:gdLst>
                  <a:gd name="T0" fmla="*/ 7 w 23"/>
                  <a:gd name="T1" fmla="*/ 11 h 14"/>
                  <a:gd name="T2" fmla="*/ 3 w 23"/>
                  <a:gd name="T3" fmla="*/ 7 h 14"/>
                  <a:gd name="T4" fmla="*/ 7 w 23"/>
                  <a:gd name="T5" fmla="*/ 3 h 14"/>
                  <a:gd name="T6" fmla="*/ 15 w 23"/>
                  <a:gd name="T7" fmla="*/ 3 h 14"/>
                  <a:gd name="T8" fmla="*/ 16 w 23"/>
                  <a:gd name="T9" fmla="*/ 3 h 14"/>
                  <a:gd name="T10" fmla="*/ 16 w 23"/>
                  <a:gd name="T11" fmla="*/ 3 h 14"/>
                  <a:gd name="T12" fmla="*/ 16 w 23"/>
                  <a:gd name="T13" fmla="*/ 3 h 14"/>
                  <a:gd name="T14" fmla="*/ 17 w 23"/>
                  <a:gd name="T15" fmla="*/ 3 h 14"/>
                  <a:gd name="T16" fmla="*/ 17 w 23"/>
                  <a:gd name="T17" fmla="*/ 4 h 14"/>
                  <a:gd name="T18" fmla="*/ 17 w 23"/>
                  <a:gd name="T19" fmla="*/ 4 h 14"/>
                  <a:gd name="T20" fmla="*/ 18 w 23"/>
                  <a:gd name="T21" fmla="*/ 4 h 14"/>
                  <a:gd name="T22" fmla="*/ 19 w 23"/>
                  <a:gd name="T23" fmla="*/ 6 h 14"/>
                  <a:gd name="T24" fmla="*/ 19 w 23"/>
                  <a:gd name="T25" fmla="*/ 6 h 14"/>
                  <a:gd name="T26" fmla="*/ 19 w 23"/>
                  <a:gd name="T27" fmla="*/ 7 h 14"/>
                  <a:gd name="T28" fmla="*/ 19 w 23"/>
                  <a:gd name="T29" fmla="*/ 8 h 14"/>
                  <a:gd name="T30" fmla="*/ 20 w 23"/>
                  <a:gd name="T31" fmla="*/ 8 h 14"/>
                  <a:gd name="T32" fmla="*/ 23 w 23"/>
                  <a:gd name="T33" fmla="*/ 8 h 14"/>
                  <a:gd name="T34" fmla="*/ 23 w 23"/>
                  <a:gd name="T35" fmla="*/ 7 h 14"/>
                  <a:gd name="T36" fmla="*/ 22 w 23"/>
                  <a:gd name="T37" fmla="*/ 5 h 14"/>
                  <a:gd name="T38" fmla="*/ 22 w 23"/>
                  <a:gd name="T39" fmla="*/ 5 h 14"/>
                  <a:gd name="T40" fmla="*/ 21 w 23"/>
                  <a:gd name="T41" fmla="*/ 3 h 14"/>
                  <a:gd name="T42" fmla="*/ 21 w 23"/>
                  <a:gd name="T43" fmla="*/ 2 h 14"/>
                  <a:gd name="T44" fmla="*/ 19 w 23"/>
                  <a:gd name="T45" fmla="*/ 1 h 14"/>
                  <a:gd name="T46" fmla="*/ 19 w 23"/>
                  <a:gd name="T47" fmla="*/ 1 h 14"/>
                  <a:gd name="T48" fmla="*/ 15 w 23"/>
                  <a:gd name="T49" fmla="*/ 0 h 14"/>
                  <a:gd name="T50" fmla="*/ 7 w 23"/>
                  <a:gd name="T51" fmla="*/ 0 h 14"/>
                  <a:gd name="T52" fmla="*/ 0 w 23"/>
                  <a:gd name="T53" fmla="*/ 7 h 14"/>
                  <a:gd name="T54" fmla="*/ 7 w 23"/>
                  <a:gd name="T55" fmla="*/ 14 h 14"/>
                  <a:gd name="T56" fmla="*/ 12 w 23"/>
                  <a:gd name="T57" fmla="*/ 14 h 14"/>
                  <a:gd name="T58" fmla="*/ 10 w 23"/>
                  <a:gd name="T59" fmla="*/ 11 h 14"/>
                  <a:gd name="T60" fmla="*/ 7 w 23"/>
                  <a:gd name="T6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14">
                    <a:moveTo>
                      <a:pt x="7" y="11"/>
                    </a:moveTo>
                    <a:cubicBezTo>
                      <a:pt x="5" y="11"/>
                      <a:pt x="3" y="9"/>
                      <a:pt x="3" y="7"/>
                    </a:cubicBezTo>
                    <a:cubicBezTo>
                      <a:pt x="3" y="5"/>
                      <a:pt x="5" y="3"/>
                      <a:pt x="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5"/>
                      <a:pt x="19" y="5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2" y="6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4"/>
                      <a:pt x="22" y="3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2"/>
                      <a:pt x="20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0"/>
                      <a:pt x="17" y="0"/>
                      <a:pt x="1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0" y="12"/>
                      <a:pt x="10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83" name="Freeform 277"/>
              <p:cNvSpPr/>
              <p:nvPr/>
            </p:nvSpPr>
            <p:spPr bwMode="auto">
              <a:xfrm>
                <a:off x="9420225" y="5727700"/>
                <a:ext cx="87313" cy="52388"/>
              </a:xfrm>
              <a:custGeom>
                <a:avLst/>
                <a:gdLst>
                  <a:gd name="T0" fmla="*/ 16 w 23"/>
                  <a:gd name="T1" fmla="*/ 0 h 14"/>
                  <a:gd name="T2" fmla="*/ 11 w 23"/>
                  <a:gd name="T3" fmla="*/ 0 h 14"/>
                  <a:gd name="T4" fmla="*/ 13 w 23"/>
                  <a:gd name="T5" fmla="*/ 3 h 14"/>
                  <a:gd name="T6" fmla="*/ 16 w 23"/>
                  <a:gd name="T7" fmla="*/ 3 h 14"/>
                  <a:gd name="T8" fmla="*/ 20 w 23"/>
                  <a:gd name="T9" fmla="*/ 7 h 14"/>
                  <a:gd name="T10" fmla="*/ 16 w 23"/>
                  <a:gd name="T11" fmla="*/ 11 h 14"/>
                  <a:gd name="T12" fmla="*/ 8 w 23"/>
                  <a:gd name="T13" fmla="*/ 11 h 14"/>
                  <a:gd name="T14" fmla="*/ 4 w 23"/>
                  <a:gd name="T15" fmla="*/ 9 h 14"/>
                  <a:gd name="T16" fmla="*/ 4 w 23"/>
                  <a:gd name="T17" fmla="*/ 9 h 14"/>
                  <a:gd name="T18" fmla="*/ 4 w 23"/>
                  <a:gd name="T19" fmla="*/ 7 h 14"/>
                  <a:gd name="T20" fmla="*/ 4 w 23"/>
                  <a:gd name="T21" fmla="*/ 7 h 14"/>
                  <a:gd name="T22" fmla="*/ 3 w 23"/>
                  <a:gd name="T23" fmla="*/ 6 h 14"/>
                  <a:gd name="T24" fmla="*/ 1 w 23"/>
                  <a:gd name="T25" fmla="*/ 6 h 14"/>
                  <a:gd name="T26" fmla="*/ 0 w 23"/>
                  <a:gd name="T27" fmla="*/ 7 h 14"/>
                  <a:gd name="T28" fmla="*/ 8 w 23"/>
                  <a:gd name="T29" fmla="*/ 14 h 14"/>
                  <a:gd name="T30" fmla="*/ 16 w 23"/>
                  <a:gd name="T31" fmla="*/ 14 h 14"/>
                  <a:gd name="T32" fmla="*/ 23 w 23"/>
                  <a:gd name="T33" fmla="*/ 7 h 14"/>
                  <a:gd name="T34" fmla="*/ 16 w 23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14">
                    <a:moveTo>
                      <a:pt x="16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1"/>
                      <a:pt x="13" y="2"/>
                      <a:pt x="13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8" y="3"/>
                      <a:pt x="20" y="5"/>
                      <a:pt x="20" y="7"/>
                    </a:cubicBezTo>
                    <a:cubicBezTo>
                      <a:pt x="20" y="9"/>
                      <a:pt x="18" y="11"/>
                      <a:pt x="16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6" y="11"/>
                      <a:pt x="5" y="11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4"/>
                      <a:pt x="8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20" y="14"/>
                      <a:pt x="23" y="11"/>
                      <a:pt x="23" y="7"/>
                    </a:cubicBezTo>
                    <a:cubicBezTo>
                      <a:pt x="23" y="3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81" name="矩形 47"/>
            <p:cNvSpPr>
              <a:spLocks noChangeArrowheads="1"/>
            </p:cNvSpPr>
            <p:nvPr/>
          </p:nvSpPr>
          <p:spPr bwMode="auto">
            <a:xfrm>
              <a:off x="8386397" y="4725938"/>
              <a:ext cx="2257203" cy="2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掌握： 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with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方法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9" presetID="2" presetClass="entr" presetSubtype="1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3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1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4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4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8" dur="500"/>
                                            <p:tgtEl>
                                              <p:spTgt spid="1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5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1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5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6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14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4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9900"/>
                                </p:stCondLst>
                                <p:childTnLst>
                                  <p:par>
                                    <p:cTn id="7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4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450" grpId="0" animBg="1"/>
          <p:bldP spid="1451" grpId="0" animBg="1"/>
          <p:bldP spid="1452" grpId="0" animBg="1"/>
          <p:bldP spid="1453" grpId="0" animBg="1"/>
          <p:bldP spid="1454" grpId="0" animBg="1"/>
          <p:bldP spid="1455" grpId="0" animBg="1"/>
          <p:bldP spid="1457" grpId="0" animBg="1"/>
          <p:bldP spid="145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9" presetID="2" presetClass="entr" presetSubtype="1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3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1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4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4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8" dur="500"/>
                                            <p:tgtEl>
                                              <p:spTgt spid="1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5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1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5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6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14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4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9900"/>
                                </p:stCondLst>
                                <p:childTnLst>
                                  <p:par>
                                    <p:cTn id="7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4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450" grpId="0" animBg="1"/>
          <p:bldP spid="1451" grpId="0" animBg="1"/>
          <p:bldP spid="1452" grpId="0" animBg="1"/>
          <p:bldP spid="1453" grpId="0" animBg="1"/>
          <p:bldP spid="1454" grpId="0" animBg="1"/>
          <p:bldP spid="1455" grpId="0" animBg="1"/>
          <p:bldP spid="1457" grpId="0" animBg="1"/>
          <p:bldP spid="1458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2290796" y="1515361"/>
            <a:ext cx="4319423" cy="852875"/>
            <a:chOff x="3129129" y="1121776"/>
            <a:chExt cx="5933741" cy="1171624"/>
          </a:xfrm>
        </p:grpSpPr>
        <p:sp>
          <p:nvSpPr>
            <p:cNvPr id="79" name="圆角矩形 78"/>
            <p:cNvSpPr/>
            <p:nvPr/>
          </p:nvSpPr>
          <p:spPr>
            <a:xfrm>
              <a:off x="3129129" y="1121776"/>
              <a:ext cx="5933741" cy="11716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AA2D"/>
                </a:solidFill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3289330" y="1253414"/>
              <a:ext cx="5613340" cy="90835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1ACBE"/>
                </a:gs>
                <a:gs pos="100000">
                  <a:srgbClr val="01DAF1"/>
                </a:gs>
              </a:gsLst>
              <a:lin ang="0" scaled="0"/>
            </a:gradFill>
            <a:ln w="19050">
              <a:gradFill flip="none" rotWithShape="1">
                <a:gsLst>
                  <a:gs pos="0">
                    <a:srgbClr val="01DAF1"/>
                  </a:gs>
                  <a:gs pos="100000">
                    <a:srgbClr val="01ACBE"/>
                  </a:gs>
                </a:gsLst>
                <a:lin ang="2700000" scaled="1"/>
                <a:tileRect/>
              </a:gradFill>
            </a:ln>
            <a:effectLst>
              <a:innerShdw blurRad="317500" dist="114300" dir="13500000">
                <a:prstClr val="black">
                  <a:alpha val="2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AA2D"/>
                </a:solidFill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241304" y="1430891"/>
            <a:ext cx="1169945" cy="1379589"/>
            <a:chOff x="3150395" y="933507"/>
            <a:chExt cx="1559927" cy="1839452"/>
          </a:xfrm>
        </p:grpSpPr>
        <p:grpSp>
          <p:nvGrpSpPr>
            <p:cNvPr id="82" name="组合 81"/>
            <p:cNvGrpSpPr/>
            <p:nvPr/>
          </p:nvGrpSpPr>
          <p:grpSpPr>
            <a:xfrm>
              <a:off x="3150395" y="933507"/>
              <a:ext cx="1559927" cy="1839452"/>
              <a:chOff x="3222820" y="1148080"/>
              <a:chExt cx="1484216" cy="1750177"/>
            </a:xfrm>
          </p:grpSpPr>
          <p:grpSp>
            <p:nvGrpSpPr>
              <p:cNvPr id="86" name="组合 85"/>
              <p:cNvGrpSpPr/>
              <p:nvPr/>
            </p:nvGrpSpPr>
            <p:grpSpPr>
              <a:xfrm>
                <a:off x="3420363" y="1295115"/>
                <a:ext cx="1286673" cy="1603142"/>
                <a:chOff x="7380501" y="2927402"/>
                <a:chExt cx="2311887" cy="2880512"/>
              </a:xfrm>
            </p:grpSpPr>
            <p:sp>
              <p:nvSpPr>
                <p:cNvPr id="88" name="椭圆 50"/>
                <p:cNvSpPr/>
                <p:nvPr/>
              </p:nvSpPr>
              <p:spPr>
                <a:xfrm rot="18900000">
                  <a:off x="7501948" y="2927402"/>
                  <a:ext cx="2190440" cy="2880512"/>
                </a:xfrm>
                <a:custGeom>
                  <a:avLst/>
                  <a:gdLst>
                    <a:gd name="connsiteX0" fmla="*/ 0 w 1674495"/>
                    <a:gd name="connsiteY0" fmla="*/ 1035368 h 2070735"/>
                    <a:gd name="connsiteX1" fmla="*/ 837248 w 1674495"/>
                    <a:gd name="connsiteY1" fmla="*/ 0 h 2070735"/>
                    <a:gd name="connsiteX2" fmla="*/ 1674496 w 1674495"/>
                    <a:gd name="connsiteY2" fmla="*/ 1035368 h 2070735"/>
                    <a:gd name="connsiteX3" fmla="*/ 837248 w 1674495"/>
                    <a:gd name="connsiteY3" fmla="*/ 2070736 h 2070735"/>
                    <a:gd name="connsiteX4" fmla="*/ 0 w 1674495"/>
                    <a:gd name="connsiteY4" fmla="*/ 1035368 h 2070735"/>
                    <a:gd name="connsiteX0-1" fmla="*/ 13249 w 1687745"/>
                    <a:gd name="connsiteY0-2" fmla="*/ 1035368 h 2070736"/>
                    <a:gd name="connsiteX1-3" fmla="*/ 850497 w 1687745"/>
                    <a:gd name="connsiteY1-4" fmla="*/ 0 h 2070736"/>
                    <a:gd name="connsiteX2-5" fmla="*/ 1687745 w 1687745"/>
                    <a:gd name="connsiteY2-6" fmla="*/ 1035368 h 2070736"/>
                    <a:gd name="connsiteX3-7" fmla="*/ 850497 w 1687745"/>
                    <a:gd name="connsiteY3-8" fmla="*/ 2070736 h 2070736"/>
                    <a:gd name="connsiteX4-9" fmla="*/ 13249 w 1687745"/>
                    <a:gd name="connsiteY4-10" fmla="*/ 1035368 h 2070736"/>
                    <a:gd name="connsiteX0-11" fmla="*/ 13249 w 1696474"/>
                    <a:gd name="connsiteY0-12" fmla="*/ 1035368 h 2070736"/>
                    <a:gd name="connsiteX1-13" fmla="*/ 850497 w 1696474"/>
                    <a:gd name="connsiteY1-14" fmla="*/ 0 h 2070736"/>
                    <a:gd name="connsiteX2-15" fmla="*/ 1687745 w 1696474"/>
                    <a:gd name="connsiteY2-16" fmla="*/ 1035368 h 2070736"/>
                    <a:gd name="connsiteX3-17" fmla="*/ 850497 w 1696474"/>
                    <a:gd name="connsiteY3-18" fmla="*/ 2070736 h 2070736"/>
                    <a:gd name="connsiteX4-19" fmla="*/ 13249 w 1696474"/>
                    <a:gd name="connsiteY4-20" fmla="*/ 1035368 h 207073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696474" h="2070736">
                      <a:moveTo>
                        <a:pt x="13249" y="1035368"/>
                      </a:moveTo>
                      <a:cubicBezTo>
                        <a:pt x="112309" y="471170"/>
                        <a:pt x="388098" y="0"/>
                        <a:pt x="850497" y="0"/>
                      </a:cubicBezTo>
                      <a:cubicBezTo>
                        <a:pt x="1312896" y="0"/>
                        <a:pt x="1611545" y="478790"/>
                        <a:pt x="1687745" y="1035368"/>
                      </a:cubicBezTo>
                      <a:cubicBezTo>
                        <a:pt x="1765308" y="1601901"/>
                        <a:pt x="1312896" y="2070736"/>
                        <a:pt x="850497" y="2070736"/>
                      </a:cubicBezTo>
                      <a:cubicBezTo>
                        <a:pt x="388098" y="2070736"/>
                        <a:pt x="-85811" y="1599566"/>
                        <a:pt x="13249" y="1035368"/>
                      </a:cubicBezTo>
                      <a:close/>
                    </a:path>
                  </a:pathLst>
                </a:custGeom>
                <a:gradFill>
                  <a:gsLst>
                    <a:gs pos="17000">
                      <a:srgbClr val="000000">
                        <a:alpha val="46000"/>
                      </a:srgbClr>
                    </a:gs>
                    <a:gs pos="34000">
                      <a:srgbClr val="000000">
                        <a:alpha val="43000"/>
                      </a:srgbClr>
                    </a:gs>
                    <a:gs pos="65000">
                      <a:srgbClr val="000000">
                        <a:alpha val="10000"/>
                      </a:srgbClr>
                    </a:gs>
                    <a:gs pos="51000">
                      <a:schemeClr val="tx1">
                        <a:alpha val="20000"/>
                      </a:schemeClr>
                    </a:gs>
                    <a:gs pos="78000">
                      <a:schemeClr val="tx1">
                        <a:alpha val="5000"/>
                      </a:schemeClr>
                    </a:gs>
                    <a:gs pos="0">
                      <a:schemeClr val="tx1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softEdge rad="3556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7567583" y="3243359"/>
                  <a:ext cx="1344545" cy="1344543"/>
                </a:xfrm>
                <a:prstGeom prst="ellipse">
                  <a:avLst/>
                </a:prstGeom>
                <a:gradFill>
                  <a:gsLst>
                    <a:gs pos="43000">
                      <a:srgbClr val="F7F7F7"/>
                    </a:gs>
                    <a:gs pos="0">
                      <a:schemeClr val="bg1">
                        <a:alpha val="99000"/>
                      </a:schemeClr>
                    </a:gs>
                    <a:gs pos="100000">
                      <a:srgbClr val="B8C0C0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88900" dir="2700000" algn="tl" rotWithShape="0">
                    <a:srgbClr val="494949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7380501" y="3019185"/>
                  <a:ext cx="1596494" cy="1596494"/>
                </a:xfrm>
                <a:prstGeom prst="ellipse">
                  <a:avLst/>
                </a:prstGeom>
                <a:gradFill>
                  <a:gsLst>
                    <a:gs pos="39000">
                      <a:schemeClr val="bg1"/>
                    </a:gs>
                    <a:gs pos="53000">
                      <a:srgbClr val="F7F7F7"/>
                    </a:gs>
                    <a:gs pos="11000">
                      <a:schemeClr val="bg1">
                        <a:alpha val="99000"/>
                      </a:schemeClr>
                    </a:gs>
                    <a:gs pos="100000">
                      <a:srgbClr val="B8C0C0"/>
                    </a:gs>
                  </a:gsLst>
                  <a:lin ang="2700000" scaled="1"/>
                </a:gradFill>
                <a:ln>
                  <a:noFill/>
                </a:ln>
                <a:effectLst>
                  <a:innerShdw blurRad="444500" dist="152400" dir="2700000">
                    <a:srgbClr val="5F6D6C">
                      <a:alpha val="36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87" name="椭圆 86"/>
              <p:cNvSpPr/>
              <p:nvPr/>
            </p:nvSpPr>
            <p:spPr>
              <a:xfrm>
                <a:off x="3222820" y="1148080"/>
                <a:ext cx="1284820" cy="1284821"/>
              </a:xfrm>
              <a:prstGeom prst="ellipse">
                <a:avLst/>
              </a:prstGeom>
              <a:solidFill>
                <a:schemeClr val="bg1">
                  <a:alpha val="14000"/>
                </a:schemeClr>
              </a:soli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15900" dist="88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379802" y="1269299"/>
              <a:ext cx="840968" cy="727206"/>
              <a:chOff x="1383933" y="2419508"/>
              <a:chExt cx="1119329" cy="967907"/>
            </a:xfrm>
          </p:grpSpPr>
          <p:sp>
            <p:nvSpPr>
              <p:cNvPr id="84" name="文本框 83"/>
              <p:cNvSpPr txBox="1"/>
              <p:nvPr/>
            </p:nvSpPr>
            <p:spPr>
              <a:xfrm>
                <a:off x="1460111" y="2419508"/>
                <a:ext cx="1030514" cy="819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01ACBE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400" dirty="0">
                  <a:solidFill>
                    <a:srgbClr val="01ACB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1383933" y="2998249"/>
                <a:ext cx="1119329" cy="38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25" dirty="0">
                    <a:solidFill>
                      <a:srgbClr val="01ACBE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825" dirty="0">
                  <a:solidFill>
                    <a:srgbClr val="01ACBE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81" name="组合 180"/>
          <p:cNvGrpSpPr/>
          <p:nvPr/>
        </p:nvGrpSpPr>
        <p:grpSpPr>
          <a:xfrm>
            <a:off x="3446961" y="1695027"/>
            <a:ext cx="2709581" cy="472646"/>
            <a:chOff x="3446961" y="1695027"/>
            <a:chExt cx="2709581" cy="472646"/>
          </a:xfrm>
        </p:grpSpPr>
        <p:sp>
          <p:nvSpPr>
            <p:cNvPr id="91" name="文本框 90"/>
            <p:cNvSpPr txBox="1"/>
            <p:nvPr/>
          </p:nvSpPr>
          <p:spPr>
            <a:xfrm>
              <a:off x="3446961" y="1706008"/>
              <a:ext cx="2207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文件流</a:t>
              </a:r>
            </a:p>
          </p:txBody>
        </p:sp>
        <p:grpSp>
          <p:nvGrpSpPr>
            <p:cNvPr id="175" name="Group 18"/>
            <p:cNvGrpSpPr>
              <a:grpSpLocks noChangeAspect="1"/>
            </p:cNvGrpSpPr>
            <p:nvPr/>
          </p:nvGrpSpPr>
          <p:grpSpPr bwMode="auto">
            <a:xfrm>
              <a:off x="5709173" y="1695027"/>
              <a:ext cx="447369" cy="416865"/>
              <a:chOff x="3802" y="2858"/>
              <a:chExt cx="616" cy="574"/>
            </a:xfrm>
            <a:solidFill>
              <a:schemeClr val="bg1"/>
            </a:solidFill>
            <a:effectLst/>
          </p:grpSpPr>
          <p:sp>
            <p:nvSpPr>
              <p:cNvPr id="176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23"/>
              <p:cNvSpPr/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01ACBE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思</a:t>
            </a:r>
            <a:r>
              <a:rPr lang="en-US" altLang="zh-CN" sz="1800" b="1" dirty="0">
                <a:solidFill>
                  <a:srgbClr val="01ACBE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	</a:t>
            </a:r>
            <a:r>
              <a:rPr lang="zh-CN" altLang="en-US" sz="1800" b="1" dirty="0">
                <a:solidFill>
                  <a:srgbClr val="01ACBE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考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723905" y="1482691"/>
            <a:ext cx="593961" cy="593961"/>
            <a:chOff x="4589983" y="2663795"/>
            <a:chExt cx="877102" cy="877102"/>
          </a:xfrm>
        </p:grpSpPr>
        <p:grpSp>
          <p:nvGrpSpPr>
            <p:cNvPr id="39" name="组合 38"/>
            <p:cNvGrpSpPr/>
            <p:nvPr/>
          </p:nvGrpSpPr>
          <p:grpSpPr>
            <a:xfrm>
              <a:off x="4589983" y="2663795"/>
              <a:ext cx="877102" cy="87710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同心圆 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523939" y="892239"/>
                <a:ext cx="3562222" cy="356222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690436" y="2865050"/>
              <a:ext cx="567894" cy="535099"/>
              <a:chOff x="4832350" y="1028700"/>
              <a:chExt cx="522288" cy="492126"/>
            </a:xfrm>
            <a:solidFill>
              <a:srgbClr val="0070C0"/>
            </a:solidFill>
          </p:grpSpPr>
          <p:sp>
            <p:nvSpPr>
              <p:cNvPr id="41" name="Freeform 15"/>
              <p:cNvSpPr/>
              <p:nvPr/>
            </p:nvSpPr>
            <p:spPr bwMode="auto">
              <a:xfrm>
                <a:off x="4916488" y="1176338"/>
                <a:ext cx="306388" cy="266700"/>
              </a:xfrm>
              <a:custGeom>
                <a:avLst/>
                <a:gdLst>
                  <a:gd name="T0" fmla="*/ 14 w 81"/>
                  <a:gd name="T1" fmla="*/ 0 h 71"/>
                  <a:gd name="T2" fmla="*/ 7 w 81"/>
                  <a:gd name="T3" fmla="*/ 2 h 71"/>
                  <a:gd name="T4" fmla="*/ 28 w 81"/>
                  <a:gd name="T5" fmla="*/ 48 h 71"/>
                  <a:gd name="T6" fmla="*/ 68 w 81"/>
                  <a:gd name="T7" fmla="*/ 71 h 71"/>
                  <a:gd name="T8" fmla="*/ 74 w 81"/>
                  <a:gd name="T9" fmla="*/ 69 h 71"/>
                  <a:gd name="T10" fmla="*/ 56 w 81"/>
                  <a:gd name="T11" fmla="*/ 25 h 71"/>
                  <a:gd name="T12" fmla="*/ 53 w 81"/>
                  <a:gd name="T13" fmla="*/ 29 h 71"/>
                  <a:gd name="T14" fmla="*/ 56 w 81"/>
                  <a:gd name="T15" fmla="*/ 33 h 71"/>
                  <a:gd name="T16" fmla="*/ 57 w 81"/>
                  <a:gd name="T17" fmla="*/ 34 h 71"/>
                  <a:gd name="T18" fmla="*/ 57 w 81"/>
                  <a:gd name="T19" fmla="*/ 34 h 71"/>
                  <a:gd name="T20" fmla="*/ 65 w 81"/>
                  <a:gd name="T21" fmla="*/ 60 h 71"/>
                  <a:gd name="T22" fmla="*/ 60 w 81"/>
                  <a:gd name="T23" fmla="*/ 62 h 71"/>
                  <a:gd name="T24" fmla="*/ 32 w 81"/>
                  <a:gd name="T25" fmla="*/ 45 h 71"/>
                  <a:gd name="T26" fmla="*/ 16 w 81"/>
                  <a:gd name="T27" fmla="*/ 11 h 71"/>
                  <a:gd name="T28" fmla="*/ 21 w 81"/>
                  <a:gd name="T29" fmla="*/ 9 h 71"/>
                  <a:gd name="T30" fmla="*/ 43 w 81"/>
                  <a:gd name="T31" fmla="*/ 20 h 71"/>
                  <a:gd name="T32" fmla="*/ 43 w 81"/>
                  <a:gd name="T33" fmla="*/ 19 h 71"/>
                  <a:gd name="T34" fmla="*/ 43 w 81"/>
                  <a:gd name="T35" fmla="*/ 20 h 71"/>
                  <a:gd name="T36" fmla="*/ 48 w 81"/>
                  <a:gd name="T37" fmla="*/ 24 h 71"/>
                  <a:gd name="T38" fmla="*/ 51 w 81"/>
                  <a:gd name="T39" fmla="*/ 20 h 71"/>
                  <a:gd name="T40" fmla="*/ 14 w 81"/>
                  <a:gd name="T4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" h="71">
                    <a:moveTo>
                      <a:pt x="14" y="0"/>
                    </a:moveTo>
                    <a:cubicBezTo>
                      <a:pt x="11" y="0"/>
                      <a:pt x="9" y="0"/>
                      <a:pt x="7" y="2"/>
                    </a:cubicBezTo>
                    <a:cubicBezTo>
                      <a:pt x="0" y="9"/>
                      <a:pt x="10" y="30"/>
                      <a:pt x="28" y="48"/>
                    </a:cubicBezTo>
                    <a:cubicBezTo>
                      <a:pt x="42" y="63"/>
                      <a:pt x="58" y="71"/>
                      <a:pt x="68" y="71"/>
                    </a:cubicBezTo>
                    <a:cubicBezTo>
                      <a:pt x="70" y="71"/>
                      <a:pt x="73" y="71"/>
                      <a:pt x="74" y="69"/>
                    </a:cubicBezTo>
                    <a:cubicBezTo>
                      <a:pt x="81" y="62"/>
                      <a:pt x="73" y="43"/>
                      <a:pt x="56" y="25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30"/>
                      <a:pt x="55" y="32"/>
                      <a:pt x="56" y="33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6" y="45"/>
                      <a:pt x="70" y="56"/>
                      <a:pt x="65" y="60"/>
                    </a:cubicBezTo>
                    <a:cubicBezTo>
                      <a:pt x="64" y="61"/>
                      <a:pt x="62" y="62"/>
                      <a:pt x="60" y="62"/>
                    </a:cubicBezTo>
                    <a:cubicBezTo>
                      <a:pt x="53" y="62"/>
                      <a:pt x="42" y="55"/>
                      <a:pt x="32" y="45"/>
                    </a:cubicBezTo>
                    <a:cubicBezTo>
                      <a:pt x="18" y="31"/>
                      <a:pt x="11" y="16"/>
                      <a:pt x="16" y="11"/>
                    </a:cubicBezTo>
                    <a:cubicBezTo>
                      <a:pt x="18" y="10"/>
                      <a:pt x="19" y="9"/>
                      <a:pt x="21" y="9"/>
                    </a:cubicBezTo>
                    <a:cubicBezTo>
                      <a:pt x="27" y="9"/>
                      <a:pt x="35" y="13"/>
                      <a:pt x="43" y="20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5" y="21"/>
                      <a:pt x="46" y="23"/>
                      <a:pt x="48" y="24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37" y="8"/>
                      <a:pt x="23" y="0"/>
                      <a:pt x="14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42" name="Freeform 16"/>
              <p:cNvSpPr/>
              <p:nvPr/>
            </p:nvSpPr>
            <p:spPr bwMode="auto">
              <a:xfrm>
                <a:off x="4832350" y="1141413"/>
                <a:ext cx="404813" cy="379413"/>
              </a:xfrm>
              <a:custGeom>
                <a:avLst/>
                <a:gdLst>
                  <a:gd name="T0" fmla="*/ 12 w 107"/>
                  <a:gd name="T1" fmla="*/ 0 h 101"/>
                  <a:gd name="T2" fmla="*/ 10 w 107"/>
                  <a:gd name="T3" fmla="*/ 1 h 101"/>
                  <a:gd name="T4" fmla="*/ 40 w 107"/>
                  <a:gd name="T5" fmla="*/ 68 h 101"/>
                  <a:gd name="T6" fmla="*/ 96 w 107"/>
                  <a:gd name="T7" fmla="*/ 101 h 101"/>
                  <a:gd name="T8" fmla="*/ 106 w 107"/>
                  <a:gd name="T9" fmla="*/ 97 h 101"/>
                  <a:gd name="T10" fmla="*/ 107 w 107"/>
                  <a:gd name="T11" fmla="*/ 96 h 101"/>
                  <a:gd name="T12" fmla="*/ 99 w 107"/>
                  <a:gd name="T13" fmla="*/ 98 h 101"/>
                  <a:gd name="T14" fmla="*/ 43 w 107"/>
                  <a:gd name="T15" fmla="*/ 65 h 101"/>
                  <a:gd name="T16" fmla="*/ 12 w 107"/>
                  <a:gd name="T1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1">
                    <a:moveTo>
                      <a:pt x="12" y="0"/>
                    </a:moveTo>
                    <a:cubicBezTo>
                      <a:pt x="11" y="1"/>
                      <a:pt x="11" y="1"/>
                      <a:pt x="10" y="1"/>
                    </a:cubicBezTo>
                    <a:cubicBezTo>
                      <a:pt x="0" y="11"/>
                      <a:pt x="13" y="41"/>
                      <a:pt x="40" y="68"/>
                    </a:cubicBezTo>
                    <a:cubicBezTo>
                      <a:pt x="60" y="88"/>
                      <a:pt x="83" y="101"/>
                      <a:pt x="96" y="101"/>
                    </a:cubicBezTo>
                    <a:cubicBezTo>
                      <a:pt x="100" y="101"/>
                      <a:pt x="104" y="100"/>
                      <a:pt x="106" y="97"/>
                    </a:cubicBezTo>
                    <a:cubicBezTo>
                      <a:pt x="106" y="97"/>
                      <a:pt x="107" y="96"/>
                      <a:pt x="107" y="96"/>
                    </a:cubicBezTo>
                    <a:cubicBezTo>
                      <a:pt x="105" y="97"/>
                      <a:pt x="102" y="98"/>
                      <a:pt x="99" y="98"/>
                    </a:cubicBezTo>
                    <a:cubicBezTo>
                      <a:pt x="86" y="98"/>
                      <a:pt x="63" y="85"/>
                      <a:pt x="43" y="65"/>
                    </a:cubicBezTo>
                    <a:cubicBezTo>
                      <a:pt x="18" y="39"/>
                      <a:pt x="4" y="11"/>
                      <a:pt x="12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43" name="Freeform 17"/>
              <p:cNvSpPr/>
              <p:nvPr/>
            </p:nvSpPr>
            <p:spPr bwMode="auto">
              <a:xfrm>
                <a:off x="4848225" y="1119188"/>
                <a:ext cx="438150" cy="384175"/>
              </a:xfrm>
              <a:custGeom>
                <a:avLst/>
                <a:gdLst>
                  <a:gd name="T0" fmla="*/ 20 w 116"/>
                  <a:gd name="T1" fmla="*/ 0 h 102"/>
                  <a:gd name="T2" fmla="*/ 10 w 116"/>
                  <a:gd name="T3" fmla="*/ 3 h 102"/>
                  <a:gd name="T4" fmla="*/ 40 w 116"/>
                  <a:gd name="T5" fmla="*/ 69 h 102"/>
                  <a:gd name="T6" fmla="*/ 97 w 116"/>
                  <a:gd name="T7" fmla="*/ 102 h 102"/>
                  <a:gd name="T8" fmla="*/ 106 w 116"/>
                  <a:gd name="T9" fmla="*/ 99 h 102"/>
                  <a:gd name="T10" fmla="*/ 79 w 116"/>
                  <a:gd name="T11" fmla="*/ 35 h 102"/>
                  <a:gd name="T12" fmla="*/ 75 w 116"/>
                  <a:gd name="T13" fmla="*/ 39 h 102"/>
                  <a:gd name="T14" fmla="*/ 97 w 116"/>
                  <a:gd name="T15" fmla="*/ 89 h 102"/>
                  <a:gd name="T16" fmla="*/ 89 w 116"/>
                  <a:gd name="T17" fmla="*/ 92 h 102"/>
                  <a:gd name="T18" fmla="*/ 44 w 116"/>
                  <a:gd name="T19" fmla="*/ 66 h 102"/>
                  <a:gd name="T20" fmla="*/ 20 w 116"/>
                  <a:gd name="T21" fmla="*/ 13 h 102"/>
                  <a:gd name="T22" fmla="*/ 28 w 116"/>
                  <a:gd name="T23" fmla="*/ 10 h 102"/>
                  <a:gd name="T24" fmla="*/ 70 w 116"/>
                  <a:gd name="T25" fmla="*/ 34 h 102"/>
                  <a:gd name="T26" fmla="*/ 74 w 116"/>
                  <a:gd name="T27" fmla="*/ 30 h 102"/>
                  <a:gd name="T28" fmla="*/ 20 w 116"/>
                  <a:gd name="T2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6" h="102">
                    <a:moveTo>
                      <a:pt x="20" y="0"/>
                    </a:moveTo>
                    <a:cubicBezTo>
                      <a:pt x="16" y="0"/>
                      <a:pt x="13" y="1"/>
                      <a:pt x="10" y="3"/>
                    </a:cubicBezTo>
                    <a:cubicBezTo>
                      <a:pt x="0" y="13"/>
                      <a:pt x="14" y="43"/>
                      <a:pt x="40" y="69"/>
                    </a:cubicBezTo>
                    <a:cubicBezTo>
                      <a:pt x="61" y="90"/>
                      <a:pt x="83" y="102"/>
                      <a:pt x="97" y="102"/>
                    </a:cubicBezTo>
                    <a:cubicBezTo>
                      <a:pt x="101" y="102"/>
                      <a:pt x="104" y="101"/>
                      <a:pt x="106" y="99"/>
                    </a:cubicBezTo>
                    <a:cubicBezTo>
                      <a:pt x="116" y="89"/>
                      <a:pt x="104" y="61"/>
                      <a:pt x="79" y="35"/>
                    </a:cubicBezTo>
                    <a:cubicBezTo>
                      <a:pt x="75" y="39"/>
                      <a:pt x="75" y="39"/>
                      <a:pt x="75" y="39"/>
                    </a:cubicBezTo>
                    <a:cubicBezTo>
                      <a:pt x="95" y="59"/>
                      <a:pt x="104" y="82"/>
                      <a:pt x="97" y="89"/>
                    </a:cubicBezTo>
                    <a:cubicBezTo>
                      <a:pt x="95" y="91"/>
                      <a:pt x="92" y="92"/>
                      <a:pt x="89" y="92"/>
                    </a:cubicBezTo>
                    <a:cubicBezTo>
                      <a:pt x="78" y="92"/>
                      <a:pt x="60" y="82"/>
                      <a:pt x="44" y="66"/>
                    </a:cubicBezTo>
                    <a:cubicBezTo>
                      <a:pt x="23" y="44"/>
                      <a:pt x="12" y="21"/>
                      <a:pt x="20" y="13"/>
                    </a:cubicBezTo>
                    <a:cubicBezTo>
                      <a:pt x="22" y="11"/>
                      <a:pt x="24" y="10"/>
                      <a:pt x="28" y="10"/>
                    </a:cubicBezTo>
                    <a:cubicBezTo>
                      <a:pt x="38" y="10"/>
                      <a:pt x="55" y="19"/>
                      <a:pt x="70" y="34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54" y="11"/>
                      <a:pt x="33" y="0"/>
                      <a:pt x="20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44" name="Freeform 18"/>
              <p:cNvSpPr/>
              <p:nvPr/>
            </p:nvSpPr>
            <p:spPr bwMode="auto">
              <a:xfrm>
                <a:off x="5260975" y="1028700"/>
                <a:ext cx="52388" cy="71438"/>
              </a:xfrm>
              <a:custGeom>
                <a:avLst/>
                <a:gdLst>
                  <a:gd name="T0" fmla="*/ 31 w 33"/>
                  <a:gd name="T1" fmla="*/ 0 h 45"/>
                  <a:gd name="T2" fmla="*/ 0 w 33"/>
                  <a:gd name="T3" fmla="*/ 29 h 45"/>
                  <a:gd name="T4" fmla="*/ 2 w 33"/>
                  <a:gd name="T5" fmla="*/ 45 h 45"/>
                  <a:gd name="T6" fmla="*/ 33 w 33"/>
                  <a:gd name="T7" fmla="*/ 14 h 45"/>
                  <a:gd name="T8" fmla="*/ 31 w 33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5">
                    <a:moveTo>
                      <a:pt x="31" y="0"/>
                    </a:moveTo>
                    <a:lnTo>
                      <a:pt x="0" y="29"/>
                    </a:lnTo>
                    <a:lnTo>
                      <a:pt x="2" y="45"/>
                    </a:lnTo>
                    <a:lnTo>
                      <a:pt x="33" y="14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45" name="Freeform 19"/>
              <p:cNvSpPr/>
              <p:nvPr/>
            </p:nvSpPr>
            <p:spPr bwMode="auto">
              <a:xfrm>
                <a:off x="5260975" y="1028700"/>
                <a:ext cx="52388" cy="71438"/>
              </a:xfrm>
              <a:custGeom>
                <a:avLst/>
                <a:gdLst>
                  <a:gd name="T0" fmla="*/ 31 w 33"/>
                  <a:gd name="T1" fmla="*/ 0 h 45"/>
                  <a:gd name="T2" fmla="*/ 0 w 33"/>
                  <a:gd name="T3" fmla="*/ 29 h 45"/>
                  <a:gd name="T4" fmla="*/ 2 w 33"/>
                  <a:gd name="T5" fmla="*/ 45 h 45"/>
                  <a:gd name="T6" fmla="*/ 33 w 33"/>
                  <a:gd name="T7" fmla="*/ 14 h 45"/>
                  <a:gd name="T8" fmla="*/ 31 w 33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5">
                    <a:moveTo>
                      <a:pt x="31" y="0"/>
                    </a:moveTo>
                    <a:lnTo>
                      <a:pt x="0" y="29"/>
                    </a:lnTo>
                    <a:lnTo>
                      <a:pt x="2" y="45"/>
                    </a:lnTo>
                    <a:lnTo>
                      <a:pt x="33" y="14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46" name="Freeform 20"/>
              <p:cNvSpPr/>
              <p:nvPr/>
            </p:nvSpPr>
            <p:spPr bwMode="auto">
              <a:xfrm>
                <a:off x="5283200" y="1066800"/>
                <a:ext cx="71438" cy="52388"/>
              </a:xfrm>
              <a:custGeom>
                <a:avLst/>
                <a:gdLst>
                  <a:gd name="T0" fmla="*/ 31 w 45"/>
                  <a:gd name="T1" fmla="*/ 0 h 33"/>
                  <a:gd name="T2" fmla="*/ 0 w 45"/>
                  <a:gd name="T3" fmla="*/ 31 h 33"/>
                  <a:gd name="T4" fmla="*/ 14 w 45"/>
                  <a:gd name="T5" fmla="*/ 33 h 33"/>
                  <a:gd name="T6" fmla="*/ 45 w 45"/>
                  <a:gd name="T7" fmla="*/ 2 h 33"/>
                  <a:gd name="T8" fmla="*/ 31 w 4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3">
                    <a:moveTo>
                      <a:pt x="31" y="0"/>
                    </a:moveTo>
                    <a:lnTo>
                      <a:pt x="0" y="31"/>
                    </a:lnTo>
                    <a:lnTo>
                      <a:pt x="14" y="33"/>
                    </a:lnTo>
                    <a:lnTo>
                      <a:pt x="45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47" name="Freeform 21"/>
              <p:cNvSpPr/>
              <p:nvPr/>
            </p:nvSpPr>
            <p:spPr bwMode="auto">
              <a:xfrm>
                <a:off x="5283200" y="1066800"/>
                <a:ext cx="71438" cy="52388"/>
              </a:xfrm>
              <a:custGeom>
                <a:avLst/>
                <a:gdLst>
                  <a:gd name="T0" fmla="*/ 31 w 45"/>
                  <a:gd name="T1" fmla="*/ 0 h 33"/>
                  <a:gd name="T2" fmla="*/ 0 w 45"/>
                  <a:gd name="T3" fmla="*/ 31 h 33"/>
                  <a:gd name="T4" fmla="*/ 14 w 45"/>
                  <a:gd name="T5" fmla="*/ 33 h 33"/>
                  <a:gd name="T6" fmla="*/ 45 w 45"/>
                  <a:gd name="T7" fmla="*/ 2 h 33"/>
                  <a:gd name="T8" fmla="*/ 31 w 4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3">
                    <a:moveTo>
                      <a:pt x="31" y="0"/>
                    </a:moveTo>
                    <a:lnTo>
                      <a:pt x="0" y="31"/>
                    </a:lnTo>
                    <a:lnTo>
                      <a:pt x="14" y="33"/>
                    </a:lnTo>
                    <a:lnTo>
                      <a:pt x="45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48" name="Freeform 22"/>
              <p:cNvSpPr/>
              <p:nvPr/>
            </p:nvSpPr>
            <p:spPr bwMode="auto">
              <a:xfrm>
                <a:off x="4987925" y="1235075"/>
                <a:ext cx="166688" cy="147638"/>
              </a:xfrm>
              <a:custGeom>
                <a:avLst/>
                <a:gdLst>
                  <a:gd name="T0" fmla="*/ 8 w 44"/>
                  <a:gd name="T1" fmla="*/ 0 h 39"/>
                  <a:gd name="T2" fmla="*/ 4 w 44"/>
                  <a:gd name="T3" fmla="*/ 1 h 39"/>
                  <a:gd name="T4" fmla="*/ 15 w 44"/>
                  <a:gd name="T5" fmla="*/ 26 h 39"/>
                  <a:gd name="T6" fmla="*/ 37 w 44"/>
                  <a:gd name="T7" fmla="*/ 39 h 39"/>
                  <a:gd name="T8" fmla="*/ 41 w 44"/>
                  <a:gd name="T9" fmla="*/ 37 h 39"/>
                  <a:gd name="T10" fmla="*/ 35 w 44"/>
                  <a:gd name="T11" fmla="*/ 19 h 39"/>
                  <a:gd name="T12" fmla="*/ 25 w 44"/>
                  <a:gd name="T13" fmla="*/ 22 h 39"/>
                  <a:gd name="T14" fmla="*/ 20 w 44"/>
                  <a:gd name="T15" fmla="*/ 17 h 39"/>
                  <a:gd name="T16" fmla="*/ 23 w 44"/>
                  <a:gd name="T17" fmla="*/ 7 h 39"/>
                  <a:gd name="T18" fmla="*/ 8 w 44"/>
                  <a:gd name="T1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39">
                    <a:moveTo>
                      <a:pt x="8" y="0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0" y="5"/>
                      <a:pt x="5" y="16"/>
                      <a:pt x="15" y="26"/>
                    </a:cubicBezTo>
                    <a:cubicBezTo>
                      <a:pt x="23" y="34"/>
                      <a:pt x="32" y="39"/>
                      <a:pt x="37" y="39"/>
                    </a:cubicBezTo>
                    <a:cubicBezTo>
                      <a:pt x="38" y="39"/>
                      <a:pt x="40" y="38"/>
                      <a:pt x="41" y="37"/>
                    </a:cubicBezTo>
                    <a:cubicBezTo>
                      <a:pt x="44" y="34"/>
                      <a:pt x="41" y="27"/>
                      <a:pt x="35" y="1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17" y="2"/>
                      <a:pt x="11" y="0"/>
                      <a:pt x="8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49" name="Freeform 23"/>
              <p:cNvSpPr/>
              <p:nvPr/>
            </p:nvSpPr>
            <p:spPr bwMode="auto">
              <a:xfrm>
                <a:off x="5067300" y="1055688"/>
                <a:ext cx="261938" cy="255588"/>
              </a:xfrm>
              <a:custGeom>
                <a:avLst/>
                <a:gdLst>
                  <a:gd name="T0" fmla="*/ 158 w 165"/>
                  <a:gd name="T1" fmla="*/ 0 h 161"/>
                  <a:gd name="T2" fmla="*/ 14 w 165"/>
                  <a:gd name="T3" fmla="*/ 140 h 161"/>
                  <a:gd name="T4" fmla="*/ 7 w 165"/>
                  <a:gd name="T5" fmla="*/ 128 h 161"/>
                  <a:gd name="T6" fmla="*/ 0 w 165"/>
                  <a:gd name="T7" fmla="*/ 151 h 161"/>
                  <a:gd name="T8" fmla="*/ 10 w 165"/>
                  <a:gd name="T9" fmla="*/ 161 h 161"/>
                  <a:gd name="T10" fmla="*/ 34 w 165"/>
                  <a:gd name="T11" fmla="*/ 154 h 161"/>
                  <a:gd name="T12" fmla="*/ 22 w 165"/>
                  <a:gd name="T13" fmla="*/ 147 h 161"/>
                  <a:gd name="T14" fmla="*/ 165 w 165"/>
                  <a:gd name="T15" fmla="*/ 7 h 161"/>
                  <a:gd name="T16" fmla="*/ 158 w 165"/>
                  <a:gd name="T17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161">
                    <a:moveTo>
                      <a:pt x="158" y="0"/>
                    </a:moveTo>
                    <a:lnTo>
                      <a:pt x="14" y="140"/>
                    </a:lnTo>
                    <a:lnTo>
                      <a:pt x="7" y="128"/>
                    </a:lnTo>
                    <a:lnTo>
                      <a:pt x="0" y="151"/>
                    </a:lnTo>
                    <a:lnTo>
                      <a:pt x="10" y="161"/>
                    </a:lnTo>
                    <a:lnTo>
                      <a:pt x="34" y="154"/>
                    </a:lnTo>
                    <a:lnTo>
                      <a:pt x="22" y="147"/>
                    </a:lnTo>
                    <a:lnTo>
                      <a:pt x="165" y="7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5067300" y="1055688"/>
                <a:ext cx="261938" cy="255588"/>
              </a:xfrm>
              <a:custGeom>
                <a:avLst/>
                <a:gdLst>
                  <a:gd name="T0" fmla="*/ 158 w 165"/>
                  <a:gd name="T1" fmla="*/ 0 h 161"/>
                  <a:gd name="T2" fmla="*/ 14 w 165"/>
                  <a:gd name="T3" fmla="*/ 140 h 161"/>
                  <a:gd name="T4" fmla="*/ 7 w 165"/>
                  <a:gd name="T5" fmla="*/ 128 h 161"/>
                  <a:gd name="T6" fmla="*/ 0 w 165"/>
                  <a:gd name="T7" fmla="*/ 151 h 161"/>
                  <a:gd name="T8" fmla="*/ 10 w 165"/>
                  <a:gd name="T9" fmla="*/ 161 h 161"/>
                  <a:gd name="T10" fmla="*/ 34 w 165"/>
                  <a:gd name="T11" fmla="*/ 154 h 161"/>
                  <a:gd name="T12" fmla="*/ 22 w 165"/>
                  <a:gd name="T13" fmla="*/ 147 h 161"/>
                  <a:gd name="T14" fmla="*/ 165 w 165"/>
                  <a:gd name="T15" fmla="*/ 7 h 161"/>
                  <a:gd name="T16" fmla="*/ 158 w 165"/>
                  <a:gd name="T17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161">
                    <a:moveTo>
                      <a:pt x="158" y="0"/>
                    </a:moveTo>
                    <a:lnTo>
                      <a:pt x="14" y="140"/>
                    </a:lnTo>
                    <a:lnTo>
                      <a:pt x="7" y="128"/>
                    </a:lnTo>
                    <a:lnTo>
                      <a:pt x="0" y="151"/>
                    </a:lnTo>
                    <a:lnTo>
                      <a:pt x="10" y="161"/>
                    </a:lnTo>
                    <a:lnTo>
                      <a:pt x="34" y="154"/>
                    </a:lnTo>
                    <a:lnTo>
                      <a:pt x="22" y="147"/>
                    </a:lnTo>
                    <a:lnTo>
                      <a:pt x="165" y="7"/>
                    </a:lnTo>
                    <a:lnTo>
                      <a:pt x="158" y="0"/>
                    </a:ln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/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2683897" y="1655015"/>
            <a:ext cx="3741392" cy="640364"/>
            <a:chOff x="7127272" y="2696543"/>
            <a:chExt cx="4112228" cy="853819"/>
          </a:xfrm>
        </p:grpSpPr>
        <p:sp>
          <p:nvSpPr>
            <p:cNvPr id="92" name="矩形 91"/>
            <p:cNvSpPr/>
            <p:nvPr/>
          </p:nvSpPr>
          <p:spPr>
            <a:xfrm>
              <a:off x="7127272" y="269654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b="1">
                <a:solidFill>
                  <a:prstClr val="white"/>
                </a:solidFill>
              </a:endParaRPr>
            </a:p>
          </p:txBody>
        </p:sp>
        <p:sp>
          <p:nvSpPr>
            <p:cNvPr id="93" name="矩形 47"/>
            <p:cNvSpPr>
              <a:spLocks noChangeArrowheads="1"/>
            </p:cNvSpPr>
            <p:nvPr/>
          </p:nvSpPr>
          <p:spPr bwMode="auto">
            <a:xfrm>
              <a:off x="7152671" y="2795742"/>
              <a:ext cx="3713339" cy="321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如果是二进制这类文件</a:t>
              </a:r>
              <a:r>
                <a:rPr lang="zh-CN" altLang="en-US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应该怎么办呢？</a:t>
              </a:r>
              <a:endPara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4" name="矩形 3"/>
          <p:cNvSpPr>
            <a:spLocks noChangeArrowheads="1"/>
          </p:cNvSpPr>
          <p:nvPr/>
        </p:nvSpPr>
        <p:spPr bwMode="auto">
          <a:xfrm>
            <a:off x="2674372" y="1334721"/>
            <a:ext cx="873306" cy="28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E870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思考一：</a:t>
            </a:r>
          </a:p>
        </p:txBody>
      </p:sp>
      <p:cxnSp>
        <p:nvCxnSpPr>
          <p:cNvPr id="103" name="直接连接符 102"/>
          <p:cNvCxnSpPr/>
          <p:nvPr/>
        </p:nvCxnSpPr>
        <p:spPr>
          <a:xfrm>
            <a:off x="2462893" y="1401396"/>
            <a:ext cx="0" cy="86674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3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200" fill="hold"/>
                                        <p:tgtEl>
                                          <p:spTgt spid="3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01ACBE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文件流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98" y="1200617"/>
            <a:ext cx="4406900" cy="12827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98" y="3047533"/>
            <a:ext cx="7594600" cy="179070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5117346" y="1289785"/>
            <a:ext cx="385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00ADBD"/>
                </a:solidFill>
              </a:rPr>
              <a:t>在内存中打开一个文件流，如同打开一个文件</a:t>
            </a:r>
            <a:endParaRPr kumimoji="1" lang="en-US" altLang="zh-CN" b="1" dirty="0">
              <a:solidFill>
                <a:srgbClr val="00ADBD"/>
              </a:solidFill>
            </a:endParaRPr>
          </a:p>
          <a:p>
            <a:endParaRPr kumimoji="1" lang="en-US" altLang="zh-CN" b="1" dirty="0">
              <a:solidFill>
                <a:srgbClr val="00ADBD"/>
              </a:solidFill>
            </a:endParaRPr>
          </a:p>
          <a:p>
            <a:r>
              <a:rPr kumimoji="1" lang="zh-CN" altLang="en-US" b="1" dirty="0">
                <a:solidFill>
                  <a:srgbClr val="00ADBD"/>
                </a:solidFill>
              </a:rPr>
              <a:t>文件流有</a:t>
            </a:r>
            <a:r>
              <a:rPr kumimoji="1" lang="en-US" altLang="zh-CN" b="1" dirty="0" err="1">
                <a:solidFill>
                  <a:srgbClr val="00ADBD"/>
                </a:solidFill>
              </a:rPr>
              <a:t>getvalue</a:t>
            </a:r>
            <a:r>
              <a:rPr kumimoji="1" lang="zh-CN" altLang="en-US" b="1" dirty="0">
                <a:solidFill>
                  <a:srgbClr val="00ADBD"/>
                </a:solidFill>
              </a:rPr>
              <a:t>方法可以获取内容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01ACBE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文件流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633" y="1200617"/>
            <a:ext cx="4344629" cy="12827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923" y="3013709"/>
            <a:ext cx="5994629" cy="1819446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5117346" y="1289785"/>
            <a:ext cx="385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rgbClr val="00ADBD"/>
                </a:solidFill>
              </a:rPr>
              <a:t>BytesIO</a:t>
            </a:r>
            <a:r>
              <a:rPr kumimoji="1" lang="en-US" altLang="zh-CN" b="1" dirty="0">
                <a:solidFill>
                  <a:srgbClr val="00ADBD"/>
                </a:solidFill>
              </a:rPr>
              <a:t> </a:t>
            </a:r>
            <a:r>
              <a:rPr kumimoji="1" lang="zh-CN" altLang="en-US" b="1" dirty="0">
                <a:solidFill>
                  <a:srgbClr val="00ADBD"/>
                </a:solidFill>
              </a:rPr>
              <a:t>和</a:t>
            </a:r>
            <a:r>
              <a:rPr kumimoji="1" lang="en-US" altLang="zh-CN" b="1" dirty="0" err="1">
                <a:solidFill>
                  <a:srgbClr val="00ADBD"/>
                </a:solidFill>
              </a:rPr>
              <a:t>StringIO</a:t>
            </a:r>
            <a:r>
              <a:rPr kumimoji="1" lang="zh-CN" altLang="en-US" b="1" dirty="0">
                <a:solidFill>
                  <a:srgbClr val="00ADBD"/>
                </a:solidFill>
              </a:rPr>
              <a:t>类似，区别是内容是二进制的字符串</a:t>
            </a:r>
            <a:endParaRPr kumimoji="1" lang="en-US" altLang="zh-CN" b="1" dirty="0">
              <a:solidFill>
                <a:srgbClr val="00ADBD"/>
              </a:solidFill>
            </a:endParaRPr>
          </a:p>
          <a:p>
            <a:endParaRPr kumimoji="1" lang="en-US" altLang="zh-CN" b="1" dirty="0">
              <a:solidFill>
                <a:srgbClr val="00ADBD"/>
              </a:solidFill>
            </a:endParaRPr>
          </a:p>
          <a:p>
            <a:r>
              <a:rPr kumimoji="1" lang="zh-CN" altLang="en-US" b="1" dirty="0">
                <a:solidFill>
                  <a:srgbClr val="00ADBD"/>
                </a:solidFill>
              </a:rPr>
              <a:t>主要用来存储图像、音频、视频等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D639176-A6E7-1091-2004-0BF85882D5A2}"/>
                  </a:ext>
                </a:extLst>
              </p14:cNvPr>
              <p14:cNvContentPartPr/>
              <p14:nvPr/>
            </p14:nvContentPartPr>
            <p14:xfrm>
              <a:off x="8316737" y="1509589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D639176-A6E7-1091-2004-0BF85882D5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7737" y="150058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0796" y="1515361"/>
            <a:ext cx="4319423" cy="852875"/>
            <a:chOff x="3129129" y="1121776"/>
            <a:chExt cx="5933741" cy="1171624"/>
          </a:xfrm>
        </p:grpSpPr>
        <p:sp>
          <p:nvSpPr>
            <p:cNvPr id="3" name="圆角矩形 2"/>
            <p:cNvSpPr/>
            <p:nvPr/>
          </p:nvSpPr>
          <p:spPr>
            <a:xfrm>
              <a:off x="3129129" y="1121776"/>
              <a:ext cx="5933741" cy="11716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AA2D"/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3289330" y="1253414"/>
              <a:ext cx="5613340" cy="90835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87071"/>
                </a:gs>
                <a:gs pos="100000">
                  <a:srgbClr val="F1A9A9"/>
                </a:gs>
              </a:gsLst>
              <a:lin ang="0" scaled="0"/>
            </a:gradFill>
            <a:ln w="19050">
              <a:gradFill flip="none" rotWithShape="1">
                <a:gsLst>
                  <a:gs pos="0">
                    <a:srgbClr val="F1A9A9"/>
                  </a:gs>
                  <a:gs pos="100000">
                    <a:srgbClr val="E87071"/>
                  </a:gs>
                </a:gsLst>
                <a:lin ang="2700000" scaled="1"/>
                <a:tileRect/>
              </a:gradFill>
            </a:ln>
            <a:effectLst>
              <a:innerShdw blurRad="317500" dist="114300" dir="13500000">
                <a:prstClr val="black">
                  <a:alpha val="2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AA2D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41304" y="1430891"/>
            <a:ext cx="1169945" cy="1379589"/>
            <a:chOff x="3150395" y="933507"/>
            <a:chExt cx="1559927" cy="1839452"/>
          </a:xfrm>
        </p:grpSpPr>
        <p:grpSp>
          <p:nvGrpSpPr>
            <p:cNvPr id="6" name="组合 5"/>
            <p:cNvGrpSpPr/>
            <p:nvPr/>
          </p:nvGrpSpPr>
          <p:grpSpPr>
            <a:xfrm>
              <a:off x="3150395" y="933507"/>
              <a:ext cx="1559927" cy="1839452"/>
              <a:chOff x="3222820" y="1148080"/>
              <a:chExt cx="1484216" cy="1750177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20363" y="1295115"/>
                <a:ext cx="1286673" cy="1603142"/>
                <a:chOff x="7380501" y="2927402"/>
                <a:chExt cx="2311887" cy="2880512"/>
              </a:xfrm>
            </p:grpSpPr>
            <p:sp>
              <p:nvSpPr>
                <p:cNvPr id="12" name="椭圆 50"/>
                <p:cNvSpPr/>
                <p:nvPr/>
              </p:nvSpPr>
              <p:spPr>
                <a:xfrm rot="18900000">
                  <a:off x="7501948" y="2927402"/>
                  <a:ext cx="2190440" cy="2880512"/>
                </a:xfrm>
                <a:custGeom>
                  <a:avLst/>
                  <a:gdLst>
                    <a:gd name="connsiteX0" fmla="*/ 0 w 1674495"/>
                    <a:gd name="connsiteY0" fmla="*/ 1035368 h 2070735"/>
                    <a:gd name="connsiteX1" fmla="*/ 837248 w 1674495"/>
                    <a:gd name="connsiteY1" fmla="*/ 0 h 2070735"/>
                    <a:gd name="connsiteX2" fmla="*/ 1674496 w 1674495"/>
                    <a:gd name="connsiteY2" fmla="*/ 1035368 h 2070735"/>
                    <a:gd name="connsiteX3" fmla="*/ 837248 w 1674495"/>
                    <a:gd name="connsiteY3" fmla="*/ 2070736 h 2070735"/>
                    <a:gd name="connsiteX4" fmla="*/ 0 w 1674495"/>
                    <a:gd name="connsiteY4" fmla="*/ 1035368 h 2070735"/>
                    <a:gd name="connsiteX0-1" fmla="*/ 13249 w 1687745"/>
                    <a:gd name="connsiteY0-2" fmla="*/ 1035368 h 2070736"/>
                    <a:gd name="connsiteX1-3" fmla="*/ 850497 w 1687745"/>
                    <a:gd name="connsiteY1-4" fmla="*/ 0 h 2070736"/>
                    <a:gd name="connsiteX2-5" fmla="*/ 1687745 w 1687745"/>
                    <a:gd name="connsiteY2-6" fmla="*/ 1035368 h 2070736"/>
                    <a:gd name="connsiteX3-7" fmla="*/ 850497 w 1687745"/>
                    <a:gd name="connsiteY3-8" fmla="*/ 2070736 h 2070736"/>
                    <a:gd name="connsiteX4-9" fmla="*/ 13249 w 1687745"/>
                    <a:gd name="connsiteY4-10" fmla="*/ 1035368 h 2070736"/>
                    <a:gd name="connsiteX0-11" fmla="*/ 13249 w 1696474"/>
                    <a:gd name="connsiteY0-12" fmla="*/ 1035368 h 2070736"/>
                    <a:gd name="connsiteX1-13" fmla="*/ 850497 w 1696474"/>
                    <a:gd name="connsiteY1-14" fmla="*/ 0 h 2070736"/>
                    <a:gd name="connsiteX2-15" fmla="*/ 1687745 w 1696474"/>
                    <a:gd name="connsiteY2-16" fmla="*/ 1035368 h 2070736"/>
                    <a:gd name="connsiteX3-17" fmla="*/ 850497 w 1696474"/>
                    <a:gd name="connsiteY3-18" fmla="*/ 2070736 h 2070736"/>
                    <a:gd name="connsiteX4-19" fmla="*/ 13249 w 1696474"/>
                    <a:gd name="connsiteY4-20" fmla="*/ 1035368 h 207073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696474" h="2070736">
                      <a:moveTo>
                        <a:pt x="13249" y="1035368"/>
                      </a:moveTo>
                      <a:cubicBezTo>
                        <a:pt x="112309" y="471170"/>
                        <a:pt x="388098" y="0"/>
                        <a:pt x="850497" y="0"/>
                      </a:cubicBezTo>
                      <a:cubicBezTo>
                        <a:pt x="1312896" y="0"/>
                        <a:pt x="1611545" y="478790"/>
                        <a:pt x="1687745" y="1035368"/>
                      </a:cubicBezTo>
                      <a:cubicBezTo>
                        <a:pt x="1765308" y="1601901"/>
                        <a:pt x="1312896" y="2070736"/>
                        <a:pt x="850497" y="2070736"/>
                      </a:cubicBezTo>
                      <a:cubicBezTo>
                        <a:pt x="388098" y="2070736"/>
                        <a:pt x="-85811" y="1599566"/>
                        <a:pt x="13249" y="1035368"/>
                      </a:cubicBezTo>
                      <a:close/>
                    </a:path>
                  </a:pathLst>
                </a:custGeom>
                <a:gradFill>
                  <a:gsLst>
                    <a:gs pos="17000">
                      <a:srgbClr val="000000">
                        <a:alpha val="46000"/>
                      </a:srgbClr>
                    </a:gs>
                    <a:gs pos="34000">
                      <a:srgbClr val="000000">
                        <a:alpha val="43000"/>
                      </a:srgbClr>
                    </a:gs>
                    <a:gs pos="65000">
                      <a:srgbClr val="000000">
                        <a:alpha val="10000"/>
                      </a:srgbClr>
                    </a:gs>
                    <a:gs pos="51000">
                      <a:schemeClr val="tx1">
                        <a:alpha val="20000"/>
                      </a:schemeClr>
                    </a:gs>
                    <a:gs pos="78000">
                      <a:schemeClr val="tx1">
                        <a:alpha val="5000"/>
                      </a:schemeClr>
                    </a:gs>
                    <a:gs pos="0">
                      <a:schemeClr val="tx1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softEdge rad="3556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7567583" y="3243359"/>
                  <a:ext cx="1344545" cy="1344543"/>
                </a:xfrm>
                <a:prstGeom prst="ellipse">
                  <a:avLst/>
                </a:prstGeom>
                <a:gradFill>
                  <a:gsLst>
                    <a:gs pos="43000">
                      <a:srgbClr val="F7F7F7"/>
                    </a:gs>
                    <a:gs pos="0">
                      <a:schemeClr val="bg1">
                        <a:alpha val="99000"/>
                      </a:schemeClr>
                    </a:gs>
                    <a:gs pos="100000">
                      <a:srgbClr val="B8C0C0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88900" dir="2700000" algn="tl" rotWithShape="0">
                    <a:srgbClr val="494949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7380501" y="3019185"/>
                  <a:ext cx="1596494" cy="1596494"/>
                </a:xfrm>
                <a:prstGeom prst="ellipse">
                  <a:avLst/>
                </a:prstGeom>
                <a:gradFill>
                  <a:gsLst>
                    <a:gs pos="39000">
                      <a:schemeClr val="bg1"/>
                    </a:gs>
                    <a:gs pos="53000">
                      <a:srgbClr val="F7F7F7"/>
                    </a:gs>
                    <a:gs pos="11000">
                      <a:schemeClr val="bg1">
                        <a:alpha val="99000"/>
                      </a:schemeClr>
                    </a:gs>
                    <a:gs pos="100000">
                      <a:srgbClr val="B8C0C0"/>
                    </a:gs>
                  </a:gsLst>
                  <a:lin ang="2700000" scaled="1"/>
                </a:gradFill>
                <a:ln>
                  <a:noFill/>
                </a:ln>
                <a:effectLst>
                  <a:innerShdw blurRad="444500" dist="152400" dir="2700000">
                    <a:srgbClr val="5F6D6C">
                      <a:alpha val="36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椭圆 10"/>
              <p:cNvSpPr/>
              <p:nvPr/>
            </p:nvSpPr>
            <p:spPr>
              <a:xfrm>
                <a:off x="3222820" y="1148080"/>
                <a:ext cx="1284820" cy="1284821"/>
              </a:xfrm>
              <a:prstGeom prst="ellipse">
                <a:avLst/>
              </a:prstGeom>
              <a:solidFill>
                <a:schemeClr val="bg1">
                  <a:alpha val="14000"/>
                </a:schemeClr>
              </a:soli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15900" dist="88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343710" y="1269298"/>
              <a:ext cx="920815" cy="743320"/>
              <a:chOff x="1335895" y="2419508"/>
              <a:chExt cx="1225606" cy="98935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460111" y="2419508"/>
                <a:ext cx="1030514" cy="819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E8707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400" dirty="0">
                  <a:solidFill>
                    <a:srgbClr val="E8707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335895" y="3019696"/>
                <a:ext cx="1225606" cy="38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25" dirty="0">
                    <a:solidFill>
                      <a:srgbClr val="E87071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825" dirty="0">
                  <a:solidFill>
                    <a:srgbClr val="E8707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3446961" y="1701175"/>
            <a:ext cx="2722917" cy="471330"/>
            <a:chOff x="3446961" y="1701175"/>
            <a:chExt cx="2722917" cy="471330"/>
          </a:xfrm>
        </p:grpSpPr>
        <p:sp>
          <p:nvSpPr>
            <p:cNvPr id="15" name="文本框 14"/>
            <p:cNvSpPr txBox="1"/>
            <p:nvPr/>
          </p:nvSpPr>
          <p:spPr>
            <a:xfrm>
              <a:off x="3446961" y="1706008"/>
              <a:ext cx="2207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文件目录操作</a:t>
              </a:r>
            </a:p>
          </p:txBody>
        </p:sp>
        <p:grpSp>
          <p:nvGrpSpPr>
            <p:cNvPr id="30" name="Group 13"/>
            <p:cNvGrpSpPr>
              <a:grpSpLocks noChangeAspect="1"/>
            </p:cNvGrpSpPr>
            <p:nvPr/>
          </p:nvGrpSpPr>
          <p:grpSpPr bwMode="auto">
            <a:xfrm>
              <a:off x="5704049" y="1701175"/>
              <a:ext cx="465829" cy="471330"/>
              <a:chOff x="2426" y="2781"/>
              <a:chExt cx="593" cy="600"/>
            </a:xfrm>
            <a:solidFill>
              <a:schemeClr val="bg1"/>
            </a:solidFill>
            <a:effectLst/>
          </p:grpSpPr>
          <p:sp>
            <p:nvSpPr>
              <p:cNvPr id="31" name="Freeform 14"/>
              <p:cNvSpPr/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E8707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思</a:t>
            </a:r>
            <a:r>
              <a:rPr lang="en-US" altLang="zh-CN" sz="1800" b="1" dirty="0">
                <a:solidFill>
                  <a:srgbClr val="E8707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	</a:t>
            </a:r>
            <a:r>
              <a:rPr lang="zh-CN" altLang="en-US" sz="1800" b="1" dirty="0">
                <a:solidFill>
                  <a:srgbClr val="E8707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考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723905" y="1482691"/>
            <a:ext cx="593961" cy="593961"/>
            <a:chOff x="4589983" y="2663795"/>
            <a:chExt cx="877102" cy="877102"/>
          </a:xfrm>
        </p:grpSpPr>
        <p:grpSp>
          <p:nvGrpSpPr>
            <p:cNvPr id="39" name="组合 38"/>
            <p:cNvGrpSpPr/>
            <p:nvPr/>
          </p:nvGrpSpPr>
          <p:grpSpPr>
            <a:xfrm>
              <a:off x="4589983" y="2663795"/>
              <a:ext cx="877102" cy="87710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同心圆 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523939" y="892239"/>
                <a:ext cx="3562222" cy="356222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b="1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690436" y="2865050"/>
              <a:ext cx="567894" cy="535099"/>
              <a:chOff x="4832350" y="1028700"/>
              <a:chExt cx="522288" cy="492126"/>
            </a:xfrm>
            <a:solidFill>
              <a:srgbClr val="0070C0"/>
            </a:solidFill>
          </p:grpSpPr>
          <p:sp>
            <p:nvSpPr>
              <p:cNvPr id="41" name="Freeform 15"/>
              <p:cNvSpPr/>
              <p:nvPr/>
            </p:nvSpPr>
            <p:spPr bwMode="auto">
              <a:xfrm>
                <a:off x="4916488" y="1176338"/>
                <a:ext cx="306388" cy="266700"/>
              </a:xfrm>
              <a:custGeom>
                <a:avLst/>
                <a:gdLst>
                  <a:gd name="T0" fmla="*/ 14 w 81"/>
                  <a:gd name="T1" fmla="*/ 0 h 71"/>
                  <a:gd name="T2" fmla="*/ 7 w 81"/>
                  <a:gd name="T3" fmla="*/ 2 h 71"/>
                  <a:gd name="T4" fmla="*/ 28 w 81"/>
                  <a:gd name="T5" fmla="*/ 48 h 71"/>
                  <a:gd name="T6" fmla="*/ 68 w 81"/>
                  <a:gd name="T7" fmla="*/ 71 h 71"/>
                  <a:gd name="T8" fmla="*/ 74 w 81"/>
                  <a:gd name="T9" fmla="*/ 69 h 71"/>
                  <a:gd name="T10" fmla="*/ 56 w 81"/>
                  <a:gd name="T11" fmla="*/ 25 h 71"/>
                  <a:gd name="T12" fmla="*/ 53 w 81"/>
                  <a:gd name="T13" fmla="*/ 29 h 71"/>
                  <a:gd name="T14" fmla="*/ 56 w 81"/>
                  <a:gd name="T15" fmla="*/ 33 h 71"/>
                  <a:gd name="T16" fmla="*/ 57 w 81"/>
                  <a:gd name="T17" fmla="*/ 34 h 71"/>
                  <a:gd name="T18" fmla="*/ 57 w 81"/>
                  <a:gd name="T19" fmla="*/ 34 h 71"/>
                  <a:gd name="T20" fmla="*/ 65 w 81"/>
                  <a:gd name="T21" fmla="*/ 60 h 71"/>
                  <a:gd name="T22" fmla="*/ 60 w 81"/>
                  <a:gd name="T23" fmla="*/ 62 h 71"/>
                  <a:gd name="T24" fmla="*/ 32 w 81"/>
                  <a:gd name="T25" fmla="*/ 45 h 71"/>
                  <a:gd name="T26" fmla="*/ 16 w 81"/>
                  <a:gd name="T27" fmla="*/ 11 h 71"/>
                  <a:gd name="T28" fmla="*/ 21 w 81"/>
                  <a:gd name="T29" fmla="*/ 9 h 71"/>
                  <a:gd name="T30" fmla="*/ 43 w 81"/>
                  <a:gd name="T31" fmla="*/ 20 h 71"/>
                  <a:gd name="T32" fmla="*/ 43 w 81"/>
                  <a:gd name="T33" fmla="*/ 19 h 71"/>
                  <a:gd name="T34" fmla="*/ 43 w 81"/>
                  <a:gd name="T35" fmla="*/ 20 h 71"/>
                  <a:gd name="T36" fmla="*/ 48 w 81"/>
                  <a:gd name="T37" fmla="*/ 24 h 71"/>
                  <a:gd name="T38" fmla="*/ 51 w 81"/>
                  <a:gd name="T39" fmla="*/ 20 h 71"/>
                  <a:gd name="T40" fmla="*/ 14 w 81"/>
                  <a:gd name="T4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" h="71">
                    <a:moveTo>
                      <a:pt x="14" y="0"/>
                    </a:moveTo>
                    <a:cubicBezTo>
                      <a:pt x="11" y="0"/>
                      <a:pt x="9" y="0"/>
                      <a:pt x="7" y="2"/>
                    </a:cubicBezTo>
                    <a:cubicBezTo>
                      <a:pt x="0" y="9"/>
                      <a:pt x="10" y="30"/>
                      <a:pt x="28" y="48"/>
                    </a:cubicBezTo>
                    <a:cubicBezTo>
                      <a:pt x="42" y="63"/>
                      <a:pt x="58" y="71"/>
                      <a:pt x="68" y="71"/>
                    </a:cubicBezTo>
                    <a:cubicBezTo>
                      <a:pt x="70" y="71"/>
                      <a:pt x="73" y="71"/>
                      <a:pt x="74" y="69"/>
                    </a:cubicBezTo>
                    <a:cubicBezTo>
                      <a:pt x="81" y="62"/>
                      <a:pt x="73" y="43"/>
                      <a:pt x="56" y="25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30"/>
                      <a:pt x="55" y="32"/>
                      <a:pt x="56" y="33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6" y="45"/>
                      <a:pt x="70" y="56"/>
                      <a:pt x="65" y="60"/>
                    </a:cubicBezTo>
                    <a:cubicBezTo>
                      <a:pt x="64" y="61"/>
                      <a:pt x="62" y="62"/>
                      <a:pt x="60" y="62"/>
                    </a:cubicBezTo>
                    <a:cubicBezTo>
                      <a:pt x="53" y="62"/>
                      <a:pt x="42" y="55"/>
                      <a:pt x="32" y="45"/>
                    </a:cubicBezTo>
                    <a:cubicBezTo>
                      <a:pt x="18" y="31"/>
                      <a:pt x="11" y="16"/>
                      <a:pt x="16" y="11"/>
                    </a:cubicBezTo>
                    <a:cubicBezTo>
                      <a:pt x="18" y="10"/>
                      <a:pt x="19" y="9"/>
                      <a:pt x="21" y="9"/>
                    </a:cubicBezTo>
                    <a:cubicBezTo>
                      <a:pt x="27" y="9"/>
                      <a:pt x="35" y="13"/>
                      <a:pt x="43" y="20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5" y="21"/>
                      <a:pt x="46" y="23"/>
                      <a:pt x="48" y="24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37" y="8"/>
                      <a:pt x="23" y="0"/>
                      <a:pt x="14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2" name="Freeform 16"/>
              <p:cNvSpPr/>
              <p:nvPr/>
            </p:nvSpPr>
            <p:spPr bwMode="auto">
              <a:xfrm>
                <a:off x="4832350" y="1141413"/>
                <a:ext cx="404813" cy="379413"/>
              </a:xfrm>
              <a:custGeom>
                <a:avLst/>
                <a:gdLst>
                  <a:gd name="T0" fmla="*/ 12 w 107"/>
                  <a:gd name="T1" fmla="*/ 0 h 101"/>
                  <a:gd name="T2" fmla="*/ 10 w 107"/>
                  <a:gd name="T3" fmla="*/ 1 h 101"/>
                  <a:gd name="T4" fmla="*/ 40 w 107"/>
                  <a:gd name="T5" fmla="*/ 68 h 101"/>
                  <a:gd name="T6" fmla="*/ 96 w 107"/>
                  <a:gd name="T7" fmla="*/ 101 h 101"/>
                  <a:gd name="T8" fmla="*/ 106 w 107"/>
                  <a:gd name="T9" fmla="*/ 97 h 101"/>
                  <a:gd name="T10" fmla="*/ 107 w 107"/>
                  <a:gd name="T11" fmla="*/ 96 h 101"/>
                  <a:gd name="T12" fmla="*/ 99 w 107"/>
                  <a:gd name="T13" fmla="*/ 98 h 101"/>
                  <a:gd name="T14" fmla="*/ 43 w 107"/>
                  <a:gd name="T15" fmla="*/ 65 h 101"/>
                  <a:gd name="T16" fmla="*/ 12 w 107"/>
                  <a:gd name="T1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1">
                    <a:moveTo>
                      <a:pt x="12" y="0"/>
                    </a:moveTo>
                    <a:cubicBezTo>
                      <a:pt x="11" y="1"/>
                      <a:pt x="11" y="1"/>
                      <a:pt x="10" y="1"/>
                    </a:cubicBezTo>
                    <a:cubicBezTo>
                      <a:pt x="0" y="11"/>
                      <a:pt x="13" y="41"/>
                      <a:pt x="40" y="68"/>
                    </a:cubicBezTo>
                    <a:cubicBezTo>
                      <a:pt x="60" y="88"/>
                      <a:pt x="83" y="101"/>
                      <a:pt x="96" y="101"/>
                    </a:cubicBezTo>
                    <a:cubicBezTo>
                      <a:pt x="100" y="101"/>
                      <a:pt x="104" y="100"/>
                      <a:pt x="106" y="97"/>
                    </a:cubicBezTo>
                    <a:cubicBezTo>
                      <a:pt x="106" y="97"/>
                      <a:pt x="107" y="96"/>
                      <a:pt x="107" y="96"/>
                    </a:cubicBezTo>
                    <a:cubicBezTo>
                      <a:pt x="105" y="97"/>
                      <a:pt x="102" y="98"/>
                      <a:pt x="99" y="98"/>
                    </a:cubicBezTo>
                    <a:cubicBezTo>
                      <a:pt x="86" y="98"/>
                      <a:pt x="63" y="85"/>
                      <a:pt x="43" y="65"/>
                    </a:cubicBezTo>
                    <a:cubicBezTo>
                      <a:pt x="18" y="39"/>
                      <a:pt x="4" y="11"/>
                      <a:pt x="12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3" name="Freeform 17"/>
              <p:cNvSpPr/>
              <p:nvPr/>
            </p:nvSpPr>
            <p:spPr bwMode="auto">
              <a:xfrm>
                <a:off x="4848225" y="1119188"/>
                <a:ext cx="438150" cy="384175"/>
              </a:xfrm>
              <a:custGeom>
                <a:avLst/>
                <a:gdLst>
                  <a:gd name="T0" fmla="*/ 20 w 116"/>
                  <a:gd name="T1" fmla="*/ 0 h 102"/>
                  <a:gd name="T2" fmla="*/ 10 w 116"/>
                  <a:gd name="T3" fmla="*/ 3 h 102"/>
                  <a:gd name="T4" fmla="*/ 40 w 116"/>
                  <a:gd name="T5" fmla="*/ 69 h 102"/>
                  <a:gd name="T6" fmla="*/ 97 w 116"/>
                  <a:gd name="T7" fmla="*/ 102 h 102"/>
                  <a:gd name="T8" fmla="*/ 106 w 116"/>
                  <a:gd name="T9" fmla="*/ 99 h 102"/>
                  <a:gd name="T10" fmla="*/ 79 w 116"/>
                  <a:gd name="T11" fmla="*/ 35 h 102"/>
                  <a:gd name="T12" fmla="*/ 75 w 116"/>
                  <a:gd name="T13" fmla="*/ 39 h 102"/>
                  <a:gd name="T14" fmla="*/ 97 w 116"/>
                  <a:gd name="T15" fmla="*/ 89 h 102"/>
                  <a:gd name="T16" fmla="*/ 89 w 116"/>
                  <a:gd name="T17" fmla="*/ 92 h 102"/>
                  <a:gd name="T18" fmla="*/ 44 w 116"/>
                  <a:gd name="T19" fmla="*/ 66 h 102"/>
                  <a:gd name="T20" fmla="*/ 20 w 116"/>
                  <a:gd name="T21" fmla="*/ 13 h 102"/>
                  <a:gd name="T22" fmla="*/ 28 w 116"/>
                  <a:gd name="T23" fmla="*/ 10 h 102"/>
                  <a:gd name="T24" fmla="*/ 70 w 116"/>
                  <a:gd name="T25" fmla="*/ 34 h 102"/>
                  <a:gd name="T26" fmla="*/ 74 w 116"/>
                  <a:gd name="T27" fmla="*/ 30 h 102"/>
                  <a:gd name="T28" fmla="*/ 20 w 116"/>
                  <a:gd name="T2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6" h="102">
                    <a:moveTo>
                      <a:pt x="20" y="0"/>
                    </a:moveTo>
                    <a:cubicBezTo>
                      <a:pt x="16" y="0"/>
                      <a:pt x="13" y="1"/>
                      <a:pt x="10" y="3"/>
                    </a:cubicBezTo>
                    <a:cubicBezTo>
                      <a:pt x="0" y="13"/>
                      <a:pt x="14" y="43"/>
                      <a:pt x="40" y="69"/>
                    </a:cubicBezTo>
                    <a:cubicBezTo>
                      <a:pt x="61" y="90"/>
                      <a:pt x="83" y="102"/>
                      <a:pt x="97" y="102"/>
                    </a:cubicBezTo>
                    <a:cubicBezTo>
                      <a:pt x="101" y="102"/>
                      <a:pt x="104" y="101"/>
                      <a:pt x="106" y="99"/>
                    </a:cubicBezTo>
                    <a:cubicBezTo>
                      <a:pt x="116" y="89"/>
                      <a:pt x="104" y="61"/>
                      <a:pt x="79" y="35"/>
                    </a:cubicBezTo>
                    <a:cubicBezTo>
                      <a:pt x="75" y="39"/>
                      <a:pt x="75" y="39"/>
                      <a:pt x="75" y="39"/>
                    </a:cubicBezTo>
                    <a:cubicBezTo>
                      <a:pt x="95" y="59"/>
                      <a:pt x="104" y="82"/>
                      <a:pt x="97" y="89"/>
                    </a:cubicBezTo>
                    <a:cubicBezTo>
                      <a:pt x="95" y="91"/>
                      <a:pt x="92" y="92"/>
                      <a:pt x="89" y="92"/>
                    </a:cubicBezTo>
                    <a:cubicBezTo>
                      <a:pt x="78" y="92"/>
                      <a:pt x="60" y="82"/>
                      <a:pt x="44" y="66"/>
                    </a:cubicBezTo>
                    <a:cubicBezTo>
                      <a:pt x="23" y="44"/>
                      <a:pt x="12" y="21"/>
                      <a:pt x="20" y="13"/>
                    </a:cubicBezTo>
                    <a:cubicBezTo>
                      <a:pt x="22" y="11"/>
                      <a:pt x="24" y="10"/>
                      <a:pt x="28" y="10"/>
                    </a:cubicBezTo>
                    <a:cubicBezTo>
                      <a:pt x="38" y="10"/>
                      <a:pt x="55" y="19"/>
                      <a:pt x="70" y="34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54" y="11"/>
                      <a:pt x="33" y="0"/>
                      <a:pt x="20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4" name="Freeform 18"/>
              <p:cNvSpPr/>
              <p:nvPr/>
            </p:nvSpPr>
            <p:spPr bwMode="auto">
              <a:xfrm>
                <a:off x="5260975" y="1028700"/>
                <a:ext cx="52388" cy="71438"/>
              </a:xfrm>
              <a:custGeom>
                <a:avLst/>
                <a:gdLst>
                  <a:gd name="T0" fmla="*/ 31 w 33"/>
                  <a:gd name="T1" fmla="*/ 0 h 45"/>
                  <a:gd name="T2" fmla="*/ 0 w 33"/>
                  <a:gd name="T3" fmla="*/ 29 h 45"/>
                  <a:gd name="T4" fmla="*/ 2 w 33"/>
                  <a:gd name="T5" fmla="*/ 45 h 45"/>
                  <a:gd name="T6" fmla="*/ 33 w 33"/>
                  <a:gd name="T7" fmla="*/ 14 h 45"/>
                  <a:gd name="T8" fmla="*/ 31 w 33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5">
                    <a:moveTo>
                      <a:pt x="31" y="0"/>
                    </a:moveTo>
                    <a:lnTo>
                      <a:pt x="0" y="29"/>
                    </a:lnTo>
                    <a:lnTo>
                      <a:pt x="2" y="45"/>
                    </a:lnTo>
                    <a:lnTo>
                      <a:pt x="33" y="14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5" name="Freeform 19"/>
              <p:cNvSpPr/>
              <p:nvPr/>
            </p:nvSpPr>
            <p:spPr bwMode="auto">
              <a:xfrm>
                <a:off x="5260975" y="1028700"/>
                <a:ext cx="52388" cy="71438"/>
              </a:xfrm>
              <a:custGeom>
                <a:avLst/>
                <a:gdLst>
                  <a:gd name="T0" fmla="*/ 31 w 33"/>
                  <a:gd name="T1" fmla="*/ 0 h 45"/>
                  <a:gd name="T2" fmla="*/ 0 w 33"/>
                  <a:gd name="T3" fmla="*/ 29 h 45"/>
                  <a:gd name="T4" fmla="*/ 2 w 33"/>
                  <a:gd name="T5" fmla="*/ 45 h 45"/>
                  <a:gd name="T6" fmla="*/ 33 w 33"/>
                  <a:gd name="T7" fmla="*/ 14 h 45"/>
                  <a:gd name="T8" fmla="*/ 31 w 33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5">
                    <a:moveTo>
                      <a:pt x="31" y="0"/>
                    </a:moveTo>
                    <a:lnTo>
                      <a:pt x="0" y="29"/>
                    </a:lnTo>
                    <a:lnTo>
                      <a:pt x="2" y="45"/>
                    </a:lnTo>
                    <a:lnTo>
                      <a:pt x="33" y="14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6" name="Freeform 20"/>
              <p:cNvSpPr/>
              <p:nvPr/>
            </p:nvSpPr>
            <p:spPr bwMode="auto">
              <a:xfrm>
                <a:off x="5283200" y="1066800"/>
                <a:ext cx="71438" cy="52388"/>
              </a:xfrm>
              <a:custGeom>
                <a:avLst/>
                <a:gdLst>
                  <a:gd name="T0" fmla="*/ 31 w 45"/>
                  <a:gd name="T1" fmla="*/ 0 h 33"/>
                  <a:gd name="T2" fmla="*/ 0 w 45"/>
                  <a:gd name="T3" fmla="*/ 31 h 33"/>
                  <a:gd name="T4" fmla="*/ 14 w 45"/>
                  <a:gd name="T5" fmla="*/ 33 h 33"/>
                  <a:gd name="T6" fmla="*/ 45 w 45"/>
                  <a:gd name="T7" fmla="*/ 2 h 33"/>
                  <a:gd name="T8" fmla="*/ 31 w 4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3">
                    <a:moveTo>
                      <a:pt x="31" y="0"/>
                    </a:moveTo>
                    <a:lnTo>
                      <a:pt x="0" y="31"/>
                    </a:lnTo>
                    <a:lnTo>
                      <a:pt x="14" y="33"/>
                    </a:lnTo>
                    <a:lnTo>
                      <a:pt x="45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7" name="Freeform 21"/>
              <p:cNvSpPr/>
              <p:nvPr/>
            </p:nvSpPr>
            <p:spPr bwMode="auto">
              <a:xfrm>
                <a:off x="5283200" y="1066800"/>
                <a:ext cx="71438" cy="52388"/>
              </a:xfrm>
              <a:custGeom>
                <a:avLst/>
                <a:gdLst>
                  <a:gd name="T0" fmla="*/ 31 w 45"/>
                  <a:gd name="T1" fmla="*/ 0 h 33"/>
                  <a:gd name="T2" fmla="*/ 0 w 45"/>
                  <a:gd name="T3" fmla="*/ 31 h 33"/>
                  <a:gd name="T4" fmla="*/ 14 w 45"/>
                  <a:gd name="T5" fmla="*/ 33 h 33"/>
                  <a:gd name="T6" fmla="*/ 45 w 45"/>
                  <a:gd name="T7" fmla="*/ 2 h 33"/>
                  <a:gd name="T8" fmla="*/ 31 w 4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3">
                    <a:moveTo>
                      <a:pt x="31" y="0"/>
                    </a:moveTo>
                    <a:lnTo>
                      <a:pt x="0" y="31"/>
                    </a:lnTo>
                    <a:lnTo>
                      <a:pt x="14" y="33"/>
                    </a:lnTo>
                    <a:lnTo>
                      <a:pt x="45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8" name="Freeform 22"/>
              <p:cNvSpPr/>
              <p:nvPr/>
            </p:nvSpPr>
            <p:spPr bwMode="auto">
              <a:xfrm>
                <a:off x="4987925" y="1235075"/>
                <a:ext cx="166688" cy="147638"/>
              </a:xfrm>
              <a:custGeom>
                <a:avLst/>
                <a:gdLst>
                  <a:gd name="T0" fmla="*/ 8 w 44"/>
                  <a:gd name="T1" fmla="*/ 0 h 39"/>
                  <a:gd name="T2" fmla="*/ 4 w 44"/>
                  <a:gd name="T3" fmla="*/ 1 h 39"/>
                  <a:gd name="T4" fmla="*/ 15 w 44"/>
                  <a:gd name="T5" fmla="*/ 26 h 39"/>
                  <a:gd name="T6" fmla="*/ 37 w 44"/>
                  <a:gd name="T7" fmla="*/ 39 h 39"/>
                  <a:gd name="T8" fmla="*/ 41 w 44"/>
                  <a:gd name="T9" fmla="*/ 37 h 39"/>
                  <a:gd name="T10" fmla="*/ 35 w 44"/>
                  <a:gd name="T11" fmla="*/ 19 h 39"/>
                  <a:gd name="T12" fmla="*/ 25 w 44"/>
                  <a:gd name="T13" fmla="*/ 22 h 39"/>
                  <a:gd name="T14" fmla="*/ 20 w 44"/>
                  <a:gd name="T15" fmla="*/ 17 h 39"/>
                  <a:gd name="T16" fmla="*/ 23 w 44"/>
                  <a:gd name="T17" fmla="*/ 7 h 39"/>
                  <a:gd name="T18" fmla="*/ 8 w 44"/>
                  <a:gd name="T1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39">
                    <a:moveTo>
                      <a:pt x="8" y="0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0" y="5"/>
                      <a:pt x="5" y="16"/>
                      <a:pt x="15" y="26"/>
                    </a:cubicBezTo>
                    <a:cubicBezTo>
                      <a:pt x="23" y="34"/>
                      <a:pt x="32" y="39"/>
                      <a:pt x="37" y="39"/>
                    </a:cubicBezTo>
                    <a:cubicBezTo>
                      <a:pt x="38" y="39"/>
                      <a:pt x="40" y="38"/>
                      <a:pt x="41" y="37"/>
                    </a:cubicBezTo>
                    <a:cubicBezTo>
                      <a:pt x="44" y="34"/>
                      <a:pt x="41" y="27"/>
                      <a:pt x="35" y="1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17" y="2"/>
                      <a:pt x="11" y="0"/>
                      <a:pt x="8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9" name="Freeform 23"/>
              <p:cNvSpPr/>
              <p:nvPr/>
            </p:nvSpPr>
            <p:spPr bwMode="auto">
              <a:xfrm>
                <a:off x="5067300" y="1055688"/>
                <a:ext cx="261938" cy="255588"/>
              </a:xfrm>
              <a:custGeom>
                <a:avLst/>
                <a:gdLst>
                  <a:gd name="T0" fmla="*/ 158 w 165"/>
                  <a:gd name="T1" fmla="*/ 0 h 161"/>
                  <a:gd name="T2" fmla="*/ 14 w 165"/>
                  <a:gd name="T3" fmla="*/ 140 h 161"/>
                  <a:gd name="T4" fmla="*/ 7 w 165"/>
                  <a:gd name="T5" fmla="*/ 128 h 161"/>
                  <a:gd name="T6" fmla="*/ 0 w 165"/>
                  <a:gd name="T7" fmla="*/ 151 h 161"/>
                  <a:gd name="T8" fmla="*/ 10 w 165"/>
                  <a:gd name="T9" fmla="*/ 161 h 161"/>
                  <a:gd name="T10" fmla="*/ 34 w 165"/>
                  <a:gd name="T11" fmla="*/ 154 h 161"/>
                  <a:gd name="T12" fmla="*/ 22 w 165"/>
                  <a:gd name="T13" fmla="*/ 147 h 161"/>
                  <a:gd name="T14" fmla="*/ 165 w 165"/>
                  <a:gd name="T15" fmla="*/ 7 h 161"/>
                  <a:gd name="T16" fmla="*/ 158 w 165"/>
                  <a:gd name="T17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161">
                    <a:moveTo>
                      <a:pt x="158" y="0"/>
                    </a:moveTo>
                    <a:lnTo>
                      <a:pt x="14" y="140"/>
                    </a:lnTo>
                    <a:lnTo>
                      <a:pt x="7" y="128"/>
                    </a:lnTo>
                    <a:lnTo>
                      <a:pt x="0" y="151"/>
                    </a:lnTo>
                    <a:lnTo>
                      <a:pt x="10" y="161"/>
                    </a:lnTo>
                    <a:lnTo>
                      <a:pt x="34" y="154"/>
                    </a:lnTo>
                    <a:lnTo>
                      <a:pt x="22" y="147"/>
                    </a:lnTo>
                    <a:lnTo>
                      <a:pt x="165" y="7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5067300" y="1055688"/>
                <a:ext cx="261938" cy="255588"/>
              </a:xfrm>
              <a:custGeom>
                <a:avLst/>
                <a:gdLst>
                  <a:gd name="T0" fmla="*/ 158 w 165"/>
                  <a:gd name="T1" fmla="*/ 0 h 161"/>
                  <a:gd name="T2" fmla="*/ 14 w 165"/>
                  <a:gd name="T3" fmla="*/ 140 h 161"/>
                  <a:gd name="T4" fmla="*/ 7 w 165"/>
                  <a:gd name="T5" fmla="*/ 128 h 161"/>
                  <a:gd name="T6" fmla="*/ 0 w 165"/>
                  <a:gd name="T7" fmla="*/ 151 h 161"/>
                  <a:gd name="T8" fmla="*/ 10 w 165"/>
                  <a:gd name="T9" fmla="*/ 161 h 161"/>
                  <a:gd name="T10" fmla="*/ 34 w 165"/>
                  <a:gd name="T11" fmla="*/ 154 h 161"/>
                  <a:gd name="T12" fmla="*/ 22 w 165"/>
                  <a:gd name="T13" fmla="*/ 147 h 161"/>
                  <a:gd name="T14" fmla="*/ 165 w 165"/>
                  <a:gd name="T15" fmla="*/ 7 h 161"/>
                  <a:gd name="T16" fmla="*/ 158 w 165"/>
                  <a:gd name="T17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161">
                    <a:moveTo>
                      <a:pt x="158" y="0"/>
                    </a:moveTo>
                    <a:lnTo>
                      <a:pt x="14" y="140"/>
                    </a:lnTo>
                    <a:lnTo>
                      <a:pt x="7" y="128"/>
                    </a:lnTo>
                    <a:lnTo>
                      <a:pt x="0" y="151"/>
                    </a:lnTo>
                    <a:lnTo>
                      <a:pt x="10" y="161"/>
                    </a:lnTo>
                    <a:lnTo>
                      <a:pt x="34" y="154"/>
                    </a:lnTo>
                    <a:lnTo>
                      <a:pt x="22" y="147"/>
                    </a:lnTo>
                    <a:lnTo>
                      <a:pt x="165" y="7"/>
                    </a:lnTo>
                    <a:lnTo>
                      <a:pt x="158" y="0"/>
                    </a:ln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2683897" y="1643585"/>
            <a:ext cx="3741392" cy="640364"/>
            <a:chOff x="7127272" y="2681303"/>
            <a:chExt cx="4112228" cy="853819"/>
          </a:xfrm>
        </p:grpSpPr>
        <p:sp>
          <p:nvSpPr>
            <p:cNvPr id="92" name="矩形 91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b="1">
                <a:solidFill>
                  <a:prstClr val="white"/>
                </a:solidFill>
              </a:endParaRPr>
            </a:p>
          </p:txBody>
        </p:sp>
        <p:sp>
          <p:nvSpPr>
            <p:cNvPr id="93" name="矩形 47"/>
            <p:cNvSpPr>
              <a:spLocks noChangeArrowheads="1"/>
            </p:cNvSpPr>
            <p:nvPr/>
          </p:nvSpPr>
          <p:spPr bwMode="auto">
            <a:xfrm>
              <a:off x="7152671" y="2795742"/>
              <a:ext cx="3713339" cy="60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刚才我们是对单个文件的操作，如果我们需要对文件所在的文件目录操作该怎么做呢？</a:t>
              </a:r>
              <a:endPara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4" name="矩形 3"/>
          <p:cNvSpPr>
            <a:spLocks noChangeArrowheads="1"/>
          </p:cNvSpPr>
          <p:nvPr/>
        </p:nvSpPr>
        <p:spPr bwMode="auto">
          <a:xfrm>
            <a:off x="2674372" y="1334721"/>
            <a:ext cx="873306" cy="28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E870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思考一：</a:t>
            </a:r>
          </a:p>
        </p:txBody>
      </p:sp>
      <p:cxnSp>
        <p:nvCxnSpPr>
          <p:cNvPr id="103" name="直接连接符 102"/>
          <p:cNvCxnSpPr/>
          <p:nvPr/>
        </p:nvCxnSpPr>
        <p:spPr>
          <a:xfrm>
            <a:off x="2462893" y="1401396"/>
            <a:ext cx="0" cy="86674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3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200" fill="hold"/>
                                        <p:tgtEl>
                                          <p:spTgt spid="3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E8707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文件目录操作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2" y="1103783"/>
            <a:ext cx="2679700" cy="622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49884" y="1227310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75885"/>
                </a:solidFill>
              </a:rPr>
              <a:t>和操作系统交互，需要用到</a:t>
            </a:r>
            <a:r>
              <a:rPr kumimoji="1" lang="en-US" altLang="zh-CN" sz="2000" b="1" dirty="0" err="1">
                <a:solidFill>
                  <a:srgbClr val="C75885"/>
                </a:solidFill>
              </a:rPr>
              <a:t>os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6" y="1940508"/>
            <a:ext cx="8306602" cy="70250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86" y="2797538"/>
            <a:ext cx="8306602" cy="82156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86" y="3779755"/>
            <a:ext cx="8306602" cy="791607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448502F-6F26-CCAC-2422-F86F847DFD62}"/>
              </a:ext>
            </a:extLst>
          </p:cNvPr>
          <p:cNvGrpSpPr/>
          <p:nvPr/>
        </p:nvGrpSpPr>
        <p:grpSpPr>
          <a:xfrm>
            <a:off x="1567457" y="2213389"/>
            <a:ext cx="505440" cy="87840"/>
            <a:chOff x="1567457" y="2213389"/>
            <a:chExt cx="505440" cy="8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36D5D44-A76C-551A-8938-2695A0337E78}"/>
                    </a:ext>
                  </a:extLst>
                </p14:cNvPr>
                <p14:cNvContentPartPr/>
                <p14:nvPr/>
              </p14:nvContentPartPr>
              <p14:xfrm>
                <a:off x="1596257" y="2213389"/>
                <a:ext cx="471240" cy="29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36D5D44-A76C-551A-8938-2695A0337E7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87617" y="2204389"/>
                  <a:ext cx="488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D9D751A-AD6F-539E-510C-8C5FA1997353}"/>
                    </a:ext>
                  </a:extLst>
                </p14:cNvPr>
                <p14:cNvContentPartPr/>
                <p14:nvPr/>
              </p14:nvContentPartPr>
              <p14:xfrm>
                <a:off x="1567457" y="2234989"/>
                <a:ext cx="505440" cy="662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D9D751A-AD6F-539E-510C-8C5FA19973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58817" y="2225989"/>
                  <a:ext cx="52308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BE173D1-379F-7460-24A2-DB9540129176}"/>
                  </a:ext>
                </a:extLst>
              </p14:cNvPr>
              <p14:cNvContentPartPr/>
              <p14:nvPr/>
            </p14:nvContentPartPr>
            <p14:xfrm>
              <a:off x="1407617" y="2997109"/>
              <a:ext cx="579240" cy="518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BE173D1-379F-7460-24A2-DB95401291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98977" y="2988469"/>
                <a:ext cx="5968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7B808F0-B4E8-629A-EB42-4B01BC54DC8C}"/>
                  </a:ext>
                </a:extLst>
              </p14:cNvPr>
              <p14:cNvContentPartPr/>
              <p14:nvPr/>
            </p14:nvContentPartPr>
            <p14:xfrm>
              <a:off x="1712537" y="3251269"/>
              <a:ext cx="551520" cy="734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7B808F0-B4E8-629A-EB42-4B01BC54DC8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03897" y="3242269"/>
                <a:ext cx="569160" cy="9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E8707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文件目录操作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386" y="1227311"/>
            <a:ext cx="5359038" cy="4001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11424" y="1227310"/>
            <a:ext cx="302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75885"/>
                </a:solidFill>
              </a:rPr>
              <a:t>也支持对文件目录的操作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386" y="2041405"/>
            <a:ext cx="8306602" cy="5007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2583" y="2792264"/>
            <a:ext cx="35356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75885"/>
                </a:solidFill>
              </a:rPr>
              <a:t>还有一下方法：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 err="1">
                <a:solidFill>
                  <a:srgbClr val="C75885"/>
                </a:solidFill>
              </a:rPr>
              <a:t>makedirs</a:t>
            </a:r>
            <a:r>
              <a:rPr kumimoji="1" lang="en-US" altLang="zh-CN" sz="2000" b="1" dirty="0">
                <a:solidFill>
                  <a:srgbClr val="C75885"/>
                </a:solidFill>
              </a:rPr>
              <a:t> 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创建多层目录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>
                <a:solidFill>
                  <a:srgbClr val="C75885"/>
                </a:solidFill>
              </a:rPr>
              <a:t>remove	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移动文件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 err="1">
                <a:solidFill>
                  <a:srgbClr val="C75885"/>
                </a:solidFill>
              </a:rPr>
              <a:t>rmdir</a:t>
            </a:r>
            <a:r>
              <a:rPr kumimoji="1" lang="en-US" altLang="zh-CN" sz="2000" b="1" dirty="0">
                <a:solidFill>
                  <a:srgbClr val="C75885"/>
                </a:solidFill>
              </a:rPr>
              <a:t>	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删除目录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 err="1">
                <a:solidFill>
                  <a:srgbClr val="C75885"/>
                </a:solidFill>
              </a:rPr>
              <a:t>removedir</a:t>
            </a:r>
            <a:r>
              <a:rPr kumimoji="1" lang="en-US" altLang="zh-CN" sz="2000" b="1" dirty="0">
                <a:solidFill>
                  <a:srgbClr val="C75885"/>
                </a:solidFill>
              </a:rPr>
              <a:t>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删除多层目录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>
                <a:solidFill>
                  <a:srgbClr val="C75885"/>
                </a:solidFill>
              </a:rPr>
              <a:t>system	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调用系统命令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>
                <a:solidFill>
                  <a:srgbClr val="C75885"/>
                </a:solidFill>
              </a:rPr>
              <a:t>walk	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遍历文件夹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800DAFF-E337-5BBF-69F3-9362467C0F03}"/>
              </a:ext>
            </a:extLst>
          </p:cNvPr>
          <p:cNvGrpSpPr/>
          <p:nvPr/>
        </p:nvGrpSpPr>
        <p:grpSpPr>
          <a:xfrm>
            <a:off x="1567457" y="2387554"/>
            <a:ext cx="1116000" cy="65880"/>
            <a:chOff x="1567457" y="2387554"/>
            <a:chExt cx="1116000" cy="6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5AA4BE4-D0F3-4C0F-93E8-551A851B1EFB}"/>
                    </a:ext>
                  </a:extLst>
                </p14:cNvPr>
                <p14:cNvContentPartPr/>
                <p14:nvPr/>
              </p14:nvContentPartPr>
              <p14:xfrm>
                <a:off x="1567457" y="2404834"/>
                <a:ext cx="347760" cy="486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5AA4BE4-D0F3-4C0F-93E8-551A851B1EF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58817" y="2395834"/>
                  <a:ext cx="365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8E6BE33-246E-2B04-9900-A789AB828422}"/>
                    </a:ext>
                  </a:extLst>
                </p14:cNvPr>
                <p14:cNvContentPartPr/>
                <p14:nvPr/>
              </p14:nvContentPartPr>
              <p14:xfrm>
                <a:off x="1981097" y="2387554"/>
                <a:ext cx="702360" cy="586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8E6BE33-246E-2B04-9900-A789AB8284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72097" y="2378554"/>
                  <a:ext cx="72000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63CA656-427A-8F5F-7DC6-BF4DC74D2C8A}"/>
              </a:ext>
            </a:extLst>
          </p:cNvPr>
          <p:cNvGrpSpPr/>
          <p:nvPr/>
        </p:nvGrpSpPr>
        <p:grpSpPr>
          <a:xfrm>
            <a:off x="1596257" y="1502314"/>
            <a:ext cx="813240" cy="95400"/>
            <a:chOff x="1596257" y="1502314"/>
            <a:chExt cx="813240" cy="9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C7680A3-972C-01F4-CD2B-5AD424072D18}"/>
                    </a:ext>
                  </a:extLst>
                </p14:cNvPr>
                <p14:cNvContentPartPr/>
                <p14:nvPr/>
              </p14:nvContentPartPr>
              <p14:xfrm>
                <a:off x="1596257" y="1502314"/>
                <a:ext cx="342720" cy="36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C7680A3-972C-01F4-CD2B-5AD424072D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87617" y="1493674"/>
                  <a:ext cx="360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4EB6686-93A9-A892-2C72-2C84807CEF67}"/>
                    </a:ext>
                  </a:extLst>
                </p14:cNvPr>
                <p14:cNvContentPartPr/>
                <p14:nvPr/>
              </p14:nvContentPartPr>
              <p14:xfrm>
                <a:off x="2090177" y="1581874"/>
                <a:ext cx="319320" cy="158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4EB6686-93A9-A892-2C72-2C84807CEF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81177" y="1572874"/>
                  <a:ext cx="33696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7C88E828-6BC2-4232-90ED-A3D0607F3558}"/>
                  </a:ext>
                </a:extLst>
              </p14:cNvPr>
              <p14:cNvContentPartPr/>
              <p14:nvPr/>
            </p14:nvContentPartPr>
            <p14:xfrm>
              <a:off x="2539817" y="3434074"/>
              <a:ext cx="3219120" cy="727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7C88E828-6BC2-4232-90ED-A3D0607F35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31177" y="3425074"/>
                <a:ext cx="32367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5381822-44FB-F40E-549D-3448EE15B760}"/>
                  </a:ext>
                </a:extLst>
              </p14:cNvPr>
              <p14:cNvContentPartPr/>
              <p14:nvPr/>
            </p14:nvContentPartPr>
            <p14:xfrm>
              <a:off x="6683777" y="5000074"/>
              <a:ext cx="360" cy="3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5381822-44FB-F40E-549D-3448EE15B7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74777" y="49910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73E1A526-7DE8-A011-6C9C-DBD2B60EEC38}"/>
                  </a:ext>
                </a:extLst>
              </p14:cNvPr>
              <p14:cNvContentPartPr/>
              <p14:nvPr/>
            </p14:nvContentPartPr>
            <p14:xfrm>
              <a:off x="2699657" y="4911874"/>
              <a:ext cx="3475800" cy="2404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73E1A526-7DE8-A011-6C9C-DBD2B60EEC3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90657" y="4903234"/>
                <a:ext cx="3493440" cy="25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938371" y="1306649"/>
            <a:ext cx="3102002" cy="31008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04800" dist="635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74096" y="1608938"/>
            <a:ext cx="2225441" cy="2625852"/>
            <a:chOff x="4832531" y="1500201"/>
            <a:chExt cx="2966869" cy="3501947"/>
          </a:xfrm>
        </p:grpSpPr>
        <p:sp>
          <p:nvSpPr>
            <p:cNvPr id="7" name="等腰三角形 16"/>
            <p:cNvSpPr/>
            <p:nvPr/>
          </p:nvSpPr>
          <p:spPr>
            <a:xfrm rot="420000" flipV="1">
              <a:off x="4832531" y="4610719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-1" fmla="*/ 0 w 1853592"/>
                <a:gd name="connsiteY0-2" fmla="*/ 457200 h 457200"/>
                <a:gd name="connsiteX1-3" fmla="*/ 1181100 w 1853592"/>
                <a:gd name="connsiteY1-4" fmla="*/ 0 h 457200"/>
                <a:gd name="connsiteX2-5" fmla="*/ 1853592 w 1853592"/>
                <a:gd name="connsiteY2-6" fmla="*/ 457128 h 457200"/>
                <a:gd name="connsiteX3-7" fmla="*/ 0 w 1853592"/>
                <a:gd name="connsiteY3-8" fmla="*/ 457200 h 457200"/>
                <a:gd name="connsiteX0-9" fmla="*/ 0 w 1853592"/>
                <a:gd name="connsiteY0-10" fmla="*/ 335351 h 335351"/>
                <a:gd name="connsiteX1-11" fmla="*/ 1287695 w 1853592"/>
                <a:gd name="connsiteY1-12" fmla="*/ 0 h 335351"/>
                <a:gd name="connsiteX2-13" fmla="*/ 1853592 w 1853592"/>
                <a:gd name="connsiteY2-14" fmla="*/ 335279 h 335351"/>
                <a:gd name="connsiteX3-15" fmla="*/ 0 w 1853592"/>
                <a:gd name="connsiteY3-16" fmla="*/ 335351 h 335351"/>
                <a:gd name="connsiteX0-17" fmla="*/ 0 w 1853592"/>
                <a:gd name="connsiteY0-18" fmla="*/ 338146 h 338146"/>
                <a:gd name="connsiteX1-19" fmla="*/ 1287695 w 1853592"/>
                <a:gd name="connsiteY1-20" fmla="*/ 2795 h 338146"/>
                <a:gd name="connsiteX2-21" fmla="*/ 1853592 w 1853592"/>
                <a:gd name="connsiteY2-22" fmla="*/ 338074 h 338146"/>
                <a:gd name="connsiteX3-23" fmla="*/ 0 w 1853592"/>
                <a:gd name="connsiteY3-24" fmla="*/ 338146 h 338146"/>
                <a:gd name="connsiteX0-25" fmla="*/ 0 w 1853592"/>
                <a:gd name="connsiteY0-26" fmla="*/ 338146 h 338146"/>
                <a:gd name="connsiteX1-27" fmla="*/ 1287695 w 1853592"/>
                <a:gd name="connsiteY1-28" fmla="*/ 2795 h 338146"/>
                <a:gd name="connsiteX2-29" fmla="*/ 1853592 w 1853592"/>
                <a:gd name="connsiteY2-30" fmla="*/ 338074 h 338146"/>
                <a:gd name="connsiteX3-31" fmla="*/ 0 w 1853592"/>
                <a:gd name="connsiteY3-32" fmla="*/ 338146 h 338146"/>
                <a:gd name="connsiteX0-33" fmla="*/ 0 w 1822079"/>
                <a:gd name="connsiteY0-34" fmla="*/ 338146 h 338146"/>
                <a:gd name="connsiteX1-35" fmla="*/ 1287695 w 1822079"/>
                <a:gd name="connsiteY1-36" fmla="*/ 2795 h 338146"/>
                <a:gd name="connsiteX2-37" fmla="*/ 1822079 w 1822079"/>
                <a:gd name="connsiteY2-38" fmla="*/ 334204 h 338146"/>
                <a:gd name="connsiteX3-39" fmla="*/ 0 w 1822079"/>
                <a:gd name="connsiteY3-40" fmla="*/ 338146 h 338146"/>
                <a:gd name="connsiteX0-41" fmla="*/ 0 w 1822079"/>
                <a:gd name="connsiteY0-42" fmla="*/ 338146 h 338146"/>
                <a:gd name="connsiteX1-43" fmla="*/ 1287695 w 1822079"/>
                <a:gd name="connsiteY1-44" fmla="*/ 2795 h 338146"/>
                <a:gd name="connsiteX2-45" fmla="*/ 1822079 w 1822079"/>
                <a:gd name="connsiteY2-46" fmla="*/ 334204 h 338146"/>
                <a:gd name="connsiteX3-47" fmla="*/ 0 w 1822079"/>
                <a:gd name="connsiteY3-48" fmla="*/ 338146 h 338146"/>
                <a:gd name="connsiteX0-49" fmla="*/ 0 w 1822079"/>
                <a:gd name="connsiteY0-50" fmla="*/ 232412 h 232412"/>
                <a:gd name="connsiteX1-51" fmla="*/ 1371632 w 1822079"/>
                <a:gd name="connsiteY1-52" fmla="*/ 4497 h 232412"/>
                <a:gd name="connsiteX2-53" fmla="*/ 1822079 w 1822079"/>
                <a:gd name="connsiteY2-54" fmla="*/ 228470 h 232412"/>
                <a:gd name="connsiteX3-55" fmla="*/ 0 w 1822079"/>
                <a:gd name="connsiteY3-56" fmla="*/ 232412 h 232412"/>
                <a:gd name="connsiteX0-57" fmla="*/ 0 w 1822079"/>
                <a:gd name="connsiteY0-58" fmla="*/ 228451 h 228451"/>
                <a:gd name="connsiteX1-59" fmla="*/ 1371632 w 1822079"/>
                <a:gd name="connsiteY1-60" fmla="*/ 536 h 228451"/>
                <a:gd name="connsiteX2-61" fmla="*/ 1822079 w 1822079"/>
                <a:gd name="connsiteY2-62" fmla="*/ 224509 h 228451"/>
                <a:gd name="connsiteX3-63" fmla="*/ 0 w 1822079"/>
                <a:gd name="connsiteY3-64" fmla="*/ 228451 h 228451"/>
                <a:gd name="connsiteX0-65" fmla="*/ 0 w 1822079"/>
                <a:gd name="connsiteY0-66" fmla="*/ 228451 h 228451"/>
                <a:gd name="connsiteX1-67" fmla="*/ 1371632 w 1822079"/>
                <a:gd name="connsiteY1-68" fmla="*/ 536 h 228451"/>
                <a:gd name="connsiteX2-69" fmla="*/ 1822079 w 1822079"/>
                <a:gd name="connsiteY2-70" fmla="*/ 224509 h 228451"/>
                <a:gd name="connsiteX3-71" fmla="*/ 0 w 1822079"/>
                <a:gd name="connsiteY3-72" fmla="*/ 228451 h 228451"/>
                <a:gd name="connsiteX0-73" fmla="*/ 0 w 1822079"/>
                <a:gd name="connsiteY0-74" fmla="*/ 234944 h 234944"/>
                <a:gd name="connsiteX1-75" fmla="*/ 1458135 w 1822079"/>
                <a:gd name="connsiteY1-76" fmla="*/ 510 h 234944"/>
                <a:gd name="connsiteX2-77" fmla="*/ 1822079 w 1822079"/>
                <a:gd name="connsiteY2-78" fmla="*/ 231002 h 234944"/>
                <a:gd name="connsiteX3-79" fmla="*/ 0 w 1822079"/>
                <a:gd name="connsiteY3-80" fmla="*/ 234944 h 234944"/>
                <a:gd name="connsiteX0-81" fmla="*/ 0 w 1822079"/>
                <a:gd name="connsiteY0-82" fmla="*/ 251876 h 251876"/>
                <a:gd name="connsiteX1-83" fmla="*/ 1505928 w 1822079"/>
                <a:gd name="connsiteY1-84" fmla="*/ 456 h 251876"/>
                <a:gd name="connsiteX2-85" fmla="*/ 1822079 w 1822079"/>
                <a:gd name="connsiteY2-86" fmla="*/ 247934 h 251876"/>
                <a:gd name="connsiteX3-87" fmla="*/ 0 w 1822079"/>
                <a:gd name="connsiteY3-88" fmla="*/ 251876 h 251876"/>
                <a:gd name="connsiteX0-89" fmla="*/ 0 w 1822079"/>
                <a:gd name="connsiteY0-90" fmla="*/ 292564 h 292564"/>
                <a:gd name="connsiteX1-91" fmla="*/ 1499509 w 1822079"/>
                <a:gd name="connsiteY1-92" fmla="*/ 362 h 292564"/>
                <a:gd name="connsiteX2-93" fmla="*/ 1822079 w 1822079"/>
                <a:gd name="connsiteY2-94" fmla="*/ 288622 h 292564"/>
                <a:gd name="connsiteX3-95" fmla="*/ 0 w 1822079"/>
                <a:gd name="connsiteY3-96" fmla="*/ 292564 h 292564"/>
                <a:gd name="connsiteX0-97" fmla="*/ 0 w 1822079"/>
                <a:gd name="connsiteY0-98" fmla="*/ 269899 h 269899"/>
                <a:gd name="connsiteX1-99" fmla="*/ 1405305 w 1822079"/>
                <a:gd name="connsiteY1-100" fmla="*/ 410 h 269899"/>
                <a:gd name="connsiteX2-101" fmla="*/ 1822079 w 1822079"/>
                <a:gd name="connsiteY2-102" fmla="*/ 265957 h 269899"/>
                <a:gd name="connsiteX3-103" fmla="*/ 0 w 1822079"/>
                <a:gd name="connsiteY3-104" fmla="*/ 269899 h 269899"/>
                <a:gd name="connsiteX0-105" fmla="*/ 0 w 1822079"/>
                <a:gd name="connsiteY0-106" fmla="*/ 330359 h 330359"/>
                <a:gd name="connsiteX1-107" fmla="*/ 1499293 w 1822079"/>
                <a:gd name="connsiteY1-108" fmla="*/ 304 h 330359"/>
                <a:gd name="connsiteX2-109" fmla="*/ 1822079 w 1822079"/>
                <a:gd name="connsiteY2-110" fmla="*/ 326417 h 330359"/>
                <a:gd name="connsiteX3-111" fmla="*/ 0 w 1822079"/>
                <a:gd name="connsiteY3-112" fmla="*/ 330359 h 330359"/>
                <a:gd name="connsiteX0-113" fmla="*/ 0 w 1822079"/>
                <a:gd name="connsiteY0-114" fmla="*/ 330359 h 330359"/>
                <a:gd name="connsiteX1-115" fmla="*/ 1499293 w 1822079"/>
                <a:gd name="connsiteY1-116" fmla="*/ 304 h 330359"/>
                <a:gd name="connsiteX2-117" fmla="*/ 1822079 w 1822079"/>
                <a:gd name="connsiteY2-118" fmla="*/ 326417 h 330359"/>
                <a:gd name="connsiteX3-119" fmla="*/ 0 w 1822079"/>
                <a:gd name="connsiteY3-120" fmla="*/ 330359 h 330359"/>
                <a:gd name="connsiteX0-121" fmla="*/ 0 w 1822079"/>
                <a:gd name="connsiteY0-122" fmla="*/ 449126 h 449126"/>
                <a:gd name="connsiteX1-123" fmla="*/ 1583172 w 1822079"/>
                <a:gd name="connsiteY1-124" fmla="*/ 202 h 449126"/>
                <a:gd name="connsiteX2-125" fmla="*/ 1822079 w 1822079"/>
                <a:gd name="connsiteY2-126" fmla="*/ 445184 h 449126"/>
                <a:gd name="connsiteX3-127" fmla="*/ 0 w 1822079"/>
                <a:gd name="connsiteY3-128" fmla="*/ 449126 h 449126"/>
                <a:gd name="connsiteX0-129" fmla="*/ 0 w 1822079"/>
                <a:gd name="connsiteY0-130" fmla="*/ 449126 h 449126"/>
                <a:gd name="connsiteX1-131" fmla="*/ 1583172 w 1822079"/>
                <a:gd name="connsiteY1-132" fmla="*/ 202 h 449126"/>
                <a:gd name="connsiteX2-133" fmla="*/ 1822079 w 1822079"/>
                <a:gd name="connsiteY2-134" fmla="*/ 445184 h 449126"/>
                <a:gd name="connsiteX3-135" fmla="*/ 0 w 1822079"/>
                <a:gd name="connsiteY3-136" fmla="*/ 449126 h 449126"/>
                <a:gd name="connsiteX0-137" fmla="*/ 0 w 1822079"/>
                <a:gd name="connsiteY0-138" fmla="*/ 449126 h 449126"/>
                <a:gd name="connsiteX1-139" fmla="*/ 1583172 w 1822079"/>
                <a:gd name="connsiteY1-140" fmla="*/ 202 h 449126"/>
                <a:gd name="connsiteX2-141" fmla="*/ 1822079 w 1822079"/>
                <a:gd name="connsiteY2-142" fmla="*/ 445184 h 449126"/>
                <a:gd name="connsiteX3-143" fmla="*/ 0 w 1822079"/>
                <a:gd name="connsiteY3-144" fmla="*/ 449126 h 449126"/>
                <a:gd name="connsiteX0-145" fmla="*/ 0 w 1822079"/>
                <a:gd name="connsiteY0-146" fmla="*/ 449126 h 449126"/>
                <a:gd name="connsiteX1-147" fmla="*/ 1583172 w 1822079"/>
                <a:gd name="connsiteY1-148" fmla="*/ 202 h 449126"/>
                <a:gd name="connsiteX2-149" fmla="*/ 1822079 w 1822079"/>
                <a:gd name="connsiteY2-150" fmla="*/ 445184 h 449126"/>
                <a:gd name="connsiteX3-151" fmla="*/ 0 w 1822079"/>
                <a:gd name="connsiteY3-152" fmla="*/ 449126 h 449126"/>
                <a:gd name="connsiteX0-153" fmla="*/ 0 w 1822079"/>
                <a:gd name="connsiteY0-154" fmla="*/ 449865 h 449865"/>
                <a:gd name="connsiteX1-155" fmla="*/ 1514912 w 1822079"/>
                <a:gd name="connsiteY1-156" fmla="*/ 202 h 449865"/>
                <a:gd name="connsiteX2-157" fmla="*/ 1822079 w 1822079"/>
                <a:gd name="connsiteY2-158" fmla="*/ 445923 h 449865"/>
                <a:gd name="connsiteX3-159" fmla="*/ 0 w 1822079"/>
                <a:gd name="connsiteY3-160" fmla="*/ 449865 h 449865"/>
                <a:gd name="connsiteX0-161" fmla="*/ 0 w 1822079"/>
                <a:gd name="connsiteY0-162" fmla="*/ 449865 h 449865"/>
                <a:gd name="connsiteX1-163" fmla="*/ 1514912 w 1822079"/>
                <a:gd name="connsiteY1-164" fmla="*/ 202 h 449865"/>
                <a:gd name="connsiteX2-165" fmla="*/ 1822079 w 1822079"/>
                <a:gd name="connsiteY2-166" fmla="*/ 445923 h 449865"/>
                <a:gd name="connsiteX3-167" fmla="*/ 0 w 1822079"/>
                <a:gd name="connsiteY3-168" fmla="*/ 449865 h 449865"/>
                <a:gd name="connsiteX0-169" fmla="*/ 0 w 1822079"/>
                <a:gd name="connsiteY0-170" fmla="*/ 386588 h 386588"/>
                <a:gd name="connsiteX1-171" fmla="*/ 1506644 w 1822079"/>
                <a:gd name="connsiteY1-172" fmla="*/ 246 h 386588"/>
                <a:gd name="connsiteX2-173" fmla="*/ 1822079 w 1822079"/>
                <a:gd name="connsiteY2-174" fmla="*/ 382646 h 386588"/>
                <a:gd name="connsiteX3-175" fmla="*/ 0 w 1822079"/>
                <a:gd name="connsiteY3-176" fmla="*/ 386588 h 386588"/>
                <a:gd name="connsiteX0-177" fmla="*/ 0 w 1822079"/>
                <a:gd name="connsiteY0-178" fmla="*/ 369691 h 369691"/>
                <a:gd name="connsiteX1-179" fmla="*/ 1405699 w 1822079"/>
                <a:gd name="connsiteY1-180" fmla="*/ 262 h 369691"/>
                <a:gd name="connsiteX2-181" fmla="*/ 1822079 w 1822079"/>
                <a:gd name="connsiteY2-182" fmla="*/ 365749 h 369691"/>
                <a:gd name="connsiteX3-183" fmla="*/ 0 w 1822079"/>
                <a:gd name="connsiteY3-184" fmla="*/ 369691 h 369691"/>
                <a:gd name="connsiteX0-185" fmla="*/ 0 w 1822079"/>
                <a:gd name="connsiteY0-186" fmla="*/ 369691 h 369691"/>
                <a:gd name="connsiteX1-187" fmla="*/ 1405699 w 1822079"/>
                <a:gd name="connsiteY1-188" fmla="*/ 262 h 369691"/>
                <a:gd name="connsiteX2-189" fmla="*/ 1822079 w 1822079"/>
                <a:gd name="connsiteY2-190" fmla="*/ 365749 h 369691"/>
                <a:gd name="connsiteX3-191" fmla="*/ 0 w 1822079"/>
                <a:gd name="connsiteY3-192" fmla="*/ 369691 h 369691"/>
                <a:gd name="connsiteX0-193" fmla="*/ 0 w 1822079"/>
                <a:gd name="connsiteY0-194" fmla="*/ 381284 h 381284"/>
                <a:gd name="connsiteX1-195" fmla="*/ 1490761 w 1822079"/>
                <a:gd name="connsiteY1-196" fmla="*/ 250 h 381284"/>
                <a:gd name="connsiteX2-197" fmla="*/ 1822079 w 1822079"/>
                <a:gd name="connsiteY2-198" fmla="*/ 377342 h 381284"/>
                <a:gd name="connsiteX3-199" fmla="*/ 0 w 1822079"/>
                <a:gd name="connsiteY3-200" fmla="*/ 381284 h 381284"/>
                <a:gd name="connsiteX0-201" fmla="*/ 0 w 1822079"/>
                <a:gd name="connsiteY0-202" fmla="*/ 381284 h 381284"/>
                <a:gd name="connsiteX1-203" fmla="*/ 1490761 w 1822079"/>
                <a:gd name="connsiteY1-204" fmla="*/ 250 h 381284"/>
                <a:gd name="connsiteX2-205" fmla="*/ 1822079 w 1822079"/>
                <a:gd name="connsiteY2-206" fmla="*/ 377342 h 381284"/>
                <a:gd name="connsiteX3-207" fmla="*/ 0 w 1822079"/>
                <a:gd name="connsiteY3-208" fmla="*/ 381284 h 381284"/>
                <a:gd name="connsiteX0-209" fmla="*/ 0 w 1822079"/>
                <a:gd name="connsiteY0-210" fmla="*/ 381034 h 381034"/>
                <a:gd name="connsiteX1-211" fmla="*/ 1490761 w 1822079"/>
                <a:gd name="connsiteY1-212" fmla="*/ 0 h 381034"/>
                <a:gd name="connsiteX2-213" fmla="*/ 1822079 w 1822079"/>
                <a:gd name="connsiteY2-214" fmla="*/ 377092 h 381034"/>
                <a:gd name="connsiteX3-215" fmla="*/ 0 w 1822079"/>
                <a:gd name="connsiteY3-216" fmla="*/ 381034 h 381034"/>
                <a:gd name="connsiteX0-217" fmla="*/ 0 w 1822079"/>
                <a:gd name="connsiteY0-218" fmla="*/ 381034 h 381034"/>
                <a:gd name="connsiteX1-219" fmla="*/ 1490761 w 1822079"/>
                <a:gd name="connsiteY1-220" fmla="*/ 0 h 381034"/>
                <a:gd name="connsiteX2-221" fmla="*/ 1822079 w 1822079"/>
                <a:gd name="connsiteY2-222" fmla="*/ 377092 h 381034"/>
                <a:gd name="connsiteX3-223" fmla="*/ 0 w 1822079"/>
                <a:gd name="connsiteY3-224" fmla="*/ 381034 h 381034"/>
                <a:gd name="connsiteX0-225" fmla="*/ 0 w 1822079"/>
                <a:gd name="connsiteY0-226" fmla="*/ 381034 h 381034"/>
                <a:gd name="connsiteX1-227" fmla="*/ 1490761 w 1822079"/>
                <a:gd name="connsiteY1-228" fmla="*/ 0 h 381034"/>
                <a:gd name="connsiteX2-229" fmla="*/ 1822079 w 1822079"/>
                <a:gd name="connsiteY2-230" fmla="*/ 377092 h 381034"/>
                <a:gd name="connsiteX3-231" fmla="*/ 0 w 1822079"/>
                <a:gd name="connsiteY3-232" fmla="*/ 381034 h 381034"/>
                <a:gd name="connsiteX0-233" fmla="*/ 0 w 1822079"/>
                <a:gd name="connsiteY0-234" fmla="*/ 381034 h 381034"/>
                <a:gd name="connsiteX1-235" fmla="*/ 1490761 w 1822079"/>
                <a:gd name="connsiteY1-236" fmla="*/ 0 h 381034"/>
                <a:gd name="connsiteX2-237" fmla="*/ 1822079 w 1822079"/>
                <a:gd name="connsiteY2-238" fmla="*/ 377092 h 381034"/>
                <a:gd name="connsiteX3-239" fmla="*/ 0 w 1822079"/>
                <a:gd name="connsiteY3-240" fmla="*/ 381034 h 381034"/>
                <a:gd name="connsiteX0-241" fmla="*/ 0 w 1822079"/>
                <a:gd name="connsiteY0-242" fmla="*/ 376407 h 376407"/>
                <a:gd name="connsiteX1-243" fmla="*/ 1462705 w 1822079"/>
                <a:gd name="connsiteY1-244" fmla="*/ 0 h 376407"/>
                <a:gd name="connsiteX2-245" fmla="*/ 1822079 w 1822079"/>
                <a:gd name="connsiteY2-246" fmla="*/ 372465 h 376407"/>
                <a:gd name="connsiteX3-247" fmla="*/ 0 w 1822079"/>
                <a:gd name="connsiteY3-248" fmla="*/ 376407 h 376407"/>
                <a:gd name="connsiteX0-249" fmla="*/ 0 w 1822079"/>
                <a:gd name="connsiteY0-250" fmla="*/ 376407 h 376407"/>
                <a:gd name="connsiteX1-251" fmla="*/ 1462705 w 1822079"/>
                <a:gd name="connsiteY1-252" fmla="*/ 0 h 376407"/>
                <a:gd name="connsiteX2-253" fmla="*/ 1822079 w 1822079"/>
                <a:gd name="connsiteY2-254" fmla="*/ 372465 h 376407"/>
                <a:gd name="connsiteX3-255" fmla="*/ 0 w 1822079"/>
                <a:gd name="connsiteY3-256" fmla="*/ 376407 h 376407"/>
                <a:gd name="connsiteX0-257" fmla="*/ 0 w 1822079"/>
                <a:gd name="connsiteY0-258" fmla="*/ 376407 h 376407"/>
                <a:gd name="connsiteX1-259" fmla="*/ 1462705 w 1822079"/>
                <a:gd name="connsiteY1-260" fmla="*/ 0 h 376407"/>
                <a:gd name="connsiteX2-261" fmla="*/ 1822079 w 1822079"/>
                <a:gd name="connsiteY2-262" fmla="*/ 372465 h 376407"/>
                <a:gd name="connsiteX3-263" fmla="*/ 0 w 1822079"/>
                <a:gd name="connsiteY3-264" fmla="*/ 376407 h 376407"/>
                <a:gd name="connsiteX0-265" fmla="*/ 0 w 1822079"/>
                <a:gd name="connsiteY0-266" fmla="*/ 376407 h 376407"/>
                <a:gd name="connsiteX1-267" fmla="*/ 1462705 w 1822079"/>
                <a:gd name="connsiteY1-268" fmla="*/ 0 h 376407"/>
                <a:gd name="connsiteX2-269" fmla="*/ 1822079 w 1822079"/>
                <a:gd name="connsiteY2-270" fmla="*/ 372465 h 376407"/>
                <a:gd name="connsiteX3-271" fmla="*/ 0 w 1822079"/>
                <a:gd name="connsiteY3-272" fmla="*/ 376407 h 3764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816599" y="1500201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587377" y="1608938"/>
            <a:ext cx="2225441" cy="2625852"/>
            <a:chOff x="4832531" y="1500201"/>
            <a:chExt cx="2966869" cy="3501947"/>
          </a:xfrm>
        </p:grpSpPr>
        <p:sp>
          <p:nvSpPr>
            <p:cNvPr id="10" name="等腰三角形 16"/>
            <p:cNvSpPr/>
            <p:nvPr/>
          </p:nvSpPr>
          <p:spPr>
            <a:xfrm rot="420000" flipV="1">
              <a:off x="4832531" y="4610719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-1" fmla="*/ 0 w 1853592"/>
                <a:gd name="connsiteY0-2" fmla="*/ 457200 h 457200"/>
                <a:gd name="connsiteX1-3" fmla="*/ 1181100 w 1853592"/>
                <a:gd name="connsiteY1-4" fmla="*/ 0 h 457200"/>
                <a:gd name="connsiteX2-5" fmla="*/ 1853592 w 1853592"/>
                <a:gd name="connsiteY2-6" fmla="*/ 457128 h 457200"/>
                <a:gd name="connsiteX3-7" fmla="*/ 0 w 1853592"/>
                <a:gd name="connsiteY3-8" fmla="*/ 457200 h 457200"/>
                <a:gd name="connsiteX0-9" fmla="*/ 0 w 1853592"/>
                <a:gd name="connsiteY0-10" fmla="*/ 335351 h 335351"/>
                <a:gd name="connsiteX1-11" fmla="*/ 1287695 w 1853592"/>
                <a:gd name="connsiteY1-12" fmla="*/ 0 h 335351"/>
                <a:gd name="connsiteX2-13" fmla="*/ 1853592 w 1853592"/>
                <a:gd name="connsiteY2-14" fmla="*/ 335279 h 335351"/>
                <a:gd name="connsiteX3-15" fmla="*/ 0 w 1853592"/>
                <a:gd name="connsiteY3-16" fmla="*/ 335351 h 335351"/>
                <a:gd name="connsiteX0-17" fmla="*/ 0 w 1853592"/>
                <a:gd name="connsiteY0-18" fmla="*/ 338146 h 338146"/>
                <a:gd name="connsiteX1-19" fmla="*/ 1287695 w 1853592"/>
                <a:gd name="connsiteY1-20" fmla="*/ 2795 h 338146"/>
                <a:gd name="connsiteX2-21" fmla="*/ 1853592 w 1853592"/>
                <a:gd name="connsiteY2-22" fmla="*/ 338074 h 338146"/>
                <a:gd name="connsiteX3-23" fmla="*/ 0 w 1853592"/>
                <a:gd name="connsiteY3-24" fmla="*/ 338146 h 338146"/>
                <a:gd name="connsiteX0-25" fmla="*/ 0 w 1853592"/>
                <a:gd name="connsiteY0-26" fmla="*/ 338146 h 338146"/>
                <a:gd name="connsiteX1-27" fmla="*/ 1287695 w 1853592"/>
                <a:gd name="connsiteY1-28" fmla="*/ 2795 h 338146"/>
                <a:gd name="connsiteX2-29" fmla="*/ 1853592 w 1853592"/>
                <a:gd name="connsiteY2-30" fmla="*/ 338074 h 338146"/>
                <a:gd name="connsiteX3-31" fmla="*/ 0 w 1853592"/>
                <a:gd name="connsiteY3-32" fmla="*/ 338146 h 338146"/>
                <a:gd name="connsiteX0-33" fmla="*/ 0 w 1822079"/>
                <a:gd name="connsiteY0-34" fmla="*/ 338146 h 338146"/>
                <a:gd name="connsiteX1-35" fmla="*/ 1287695 w 1822079"/>
                <a:gd name="connsiteY1-36" fmla="*/ 2795 h 338146"/>
                <a:gd name="connsiteX2-37" fmla="*/ 1822079 w 1822079"/>
                <a:gd name="connsiteY2-38" fmla="*/ 334204 h 338146"/>
                <a:gd name="connsiteX3-39" fmla="*/ 0 w 1822079"/>
                <a:gd name="connsiteY3-40" fmla="*/ 338146 h 338146"/>
                <a:gd name="connsiteX0-41" fmla="*/ 0 w 1822079"/>
                <a:gd name="connsiteY0-42" fmla="*/ 338146 h 338146"/>
                <a:gd name="connsiteX1-43" fmla="*/ 1287695 w 1822079"/>
                <a:gd name="connsiteY1-44" fmla="*/ 2795 h 338146"/>
                <a:gd name="connsiteX2-45" fmla="*/ 1822079 w 1822079"/>
                <a:gd name="connsiteY2-46" fmla="*/ 334204 h 338146"/>
                <a:gd name="connsiteX3-47" fmla="*/ 0 w 1822079"/>
                <a:gd name="connsiteY3-48" fmla="*/ 338146 h 338146"/>
                <a:gd name="connsiteX0-49" fmla="*/ 0 w 1822079"/>
                <a:gd name="connsiteY0-50" fmla="*/ 232412 h 232412"/>
                <a:gd name="connsiteX1-51" fmla="*/ 1371632 w 1822079"/>
                <a:gd name="connsiteY1-52" fmla="*/ 4497 h 232412"/>
                <a:gd name="connsiteX2-53" fmla="*/ 1822079 w 1822079"/>
                <a:gd name="connsiteY2-54" fmla="*/ 228470 h 232412"/>
                <a:gd name="connsiteX3-55" fmla="*/ 0 w 1822079"/>
                <a:gd name="connsiteY3-56" fmla="*/ 232412 h 232412"/>
                <a:gd name="connsiteX0-57" fmla="*/ 0 w 1822079"/>
                <a:gd name="connsiteY0-58" fmla="*/ 228451 h 228451"/>
                <a:gd name="connsiteX1-59" fmla="*/ 1371632 w 1822079"/>
                <a:gd name="connsiteY1-60" fmla="*/ 536 h 228451"/>
                <a:gd name="connsiteX2-61" fmla="*/ 1822079 w 1822079"/>
                <a:gd name="connsiteY2-62" fmla="*/ 224509 h 228451"/>
                <a:gd name="connsiteX3-63" fmla="*/ 0 w 1822079"/>
                <a:gd name="connsiteY3-64" fmla="*/ 228451 h 228451"/>
                <a:gd name="connsiteX0-65" fmla="*/ 0 w 1822079"/>
                <a:gd name="connsiteY0-66" fmla="*/ 228451 h 228451"/>
                <a:gd name="connsiteX1-67" fmla="*/ 1371632 w 1822079"/>
                <a:gd name="connsiteY1-68" fmla="*/ 536 h 228451"/>
                <a:gd name="connsiteX2-69" fmla="*/ 1822079 w 1822079"/>
                <a:gd name="connsiteY2-70" fmla="*/ 224509 h 228451"/>
                <a:gd name="connsiteX3-71" fmla="*/ 0 w 1822079"/>
                <a:gd name="connsiteY3-72" fmla="*/ 228451 h 228451"/>
                <a:gd name="connsiteX0-73" fmla="*/ 0 w 1822079"/>
                <a:gd name="connsiteY0-74" fmla="*/ 234944 h 234944"/>
                <a:gd name="connsiteX1-75" fmla="*/ 1458135 w 1822079"/>
                <a:gd name="connsiteY1-76" fmla="*/ 510 h 234944"/>
                <a:gd name="connsiteX2-77" fmla="*/ 1822079 w 1822079"/>
                <a:gd name="connsiteY2-78" fmla="*/ 231002 h 234944"/>
                <a:gd name="connsiteX3-79" fmla="*/ 0 w 1822079"/>
                <a:gd name="connsiteY3-80" fmla="*/ 234944 h 234944"/>
                <a:gd name="connsiteX0-81" fmla="*/ 0 w 1822079"/>
                <a:gd name="connsiteY0-82" fmla="*/ 251876 h 251876"/>
                <a:gd name="connsiteX1-83" fmla="*/ 1505928 w 1822079"/>
                <a:gd name="connsiteY1-84" fmla="*/ 456 h 251876"/>
                <a:gd name="connsiteX2-85" fmla="*/ 1822079 w 1822079"/>
                <a:gd name="connsiteY2-86" fmla="*/ 247934 h 251876"/>
                <a:gd name="connsiteX3-87" fmla="*/ 0 w 1822079"/>
                <a:gd name="connsiteY3-88" fmla="*/ 251876 h 251876"/>
                <a:gd name="connsiteX0-89" fmla="*/ 0 w 1822079"/>
                <a:gd name="connsiteY0-90" fmla="*/ 292564 h 292564"/>
                <a:gd name="connsiteX1-91" fmla="*/ 1499509 w 1822079"/>
                <a:gd name="connsiteY1-92" fmla="*/ 362 h 292564"/>
                <a:gd name="connsiteX2-93" fmla="*/ 1822079 w 1822079"/>
                <a:gd name="connsiteY2-94" fmla="*/ 288622 h 292564"/>
                <a:gd name="connsiteX3-95" fmla="*/ 0 w 1822079"/>
                <a:gd name="connsiteY3-96" fmla="*/ 292564 h 292564"/>
                <a:gd name="connsiteX0-97" fmla="*/ 0 w 1822079"/>
                <a:gd name="connsiteY0-98" fmla="*/ 269899 h 269899"/>
                <a:gd name="connsiteX1-99" fmla="*/ 1405305 w 1822079"/>
                <a:gd name="connsiteY1-100" fmla="*/ 410 h 269899"/>
                <a:gd name="connsiteX2-101" fmla="*/ 1822079 w 1822079"/>
                <a:gd name="connsiteY2-102" fmla="*/ 265957 h 269899"/>
                <a:gd name="connsiteX3-103" fmla="*/ 0 w 1822079"/>
                <a:gd name="connsiteY3-104" fmla="*/ 269899 h 269899"/>
                <a:gd name="connsiteX0-105" fmla="*/ 0 w 1822079"/>
                <a:gd name="connsiteY0-106" fmla="*/ 330359 h 330359"/>
                <a:gd name="connsiteX1-107" fmla="*/ 1499293 w 1822079"/>
                <a:gd name="connsiteY1-108" fmla="*/ 304 h 330359"/>
                <a:gd name="connsiteX2-109" fmla="*/ 1822079 w 1822079"/>
                <a:gd name="connsiteY2-110" fmla="*/ 326417 h 330359"/>
                <a:gd name="connsiteX3-111" fmla="*/ 0 w 1822079"/>
                <a:gd name="connsiteY3-112" fmla="*/ 330359 h 330359"/>
                <a:gd name="connsiteX0-113" fmla="*/ 0 w 1822079"/>
                <a:gd name="connsiteY0-114" fmla="*/ 330359 h 330359"/>
                <a:gd name="connsiteX1-115" fmla="*/ 1499293 w 1822079"/>
                <a:gd name="connsiteY1-116" fmla="*/ 304 h 330359"/>
                <a:gd name="connsiteX2-117" fmla="*/ 1822079 w 1822079"/>
                <a:gd name="connsiteY2-118" fmla="*/ 326417 h 330359"/>
                <a:gd name="connsiteX3-119" fmla="*/ 0 w 1822079"/>
                <a:gd name="connsiteY3-120" fmla="*/ 330359 h 330359"/>
                <a:gd name="connsiteX0-121" fmla="*/ 0 w 1822079"/>
                <a:gd name="connsiteY0-122" fmla="*/ 449126 h 449126"/>
                <a:gd name="connsiteX1-123" fmla="*/ 1583172 w 1822079"/>
                <a:gd name="connsiteY1-124" fmla="*/ 202 h 449126"/>
                <a:gd name="connsiteX2-125" fmla="*/ 1822079 w 1822079"/>
                <a:gd name="connsiteY2-126" fmla="*/ 445184 h 449126"/>
                <a:gd name="connsiteX3-127" fmla="*/ 0 w 1822079"/>
                <a:gd name="connsiteY3-128" fmla="*/ 449126 h 449126"/>
                <a:gd name="connsiteX0-129" fmla="*/ 0 w 1822079"/>
                <a:gd name="connsiteY0-130" fmla="*/ 449126 h 449126"/>
                <a:gd name="connsiteX1-131" fmla="*/ 1583172 w 1822079"/>
                <a:gd name="connsiteY1-132" fmla="*/ 202 h 449126"/>
                <a:gd name="connsiteX2-133" fmla="*/ 1822079 w 1822079"/>
                <a:gd name="connsiteY2-134" fmla="*/ 445184 h 449126"/>
                <a:gd name="connsiteX3-135" fmla="*/ 0 w 1822079"/>
                <a:gd name="connsiteY3-136" fmla="*/ 449126 h 449126"/>
                <a:gd name="connsiteX0-137" fmla="*/ 0 w 1822079"/>
                <a:gd name="connsiteY0-138" fmla="*/ 449126 h 449126"/>
                <a:gd name="connsiteX1-139" fmla="*/ 1583172 w 1822079"/>
                <a:gd name="connsiteY1-140" fmla="*/ 202 h 449126"/>
                <a:gd name="connsiteX2-141" fmla="*/ 1822079 w 1822079"/>
                <a:gd name="connsiteY2-142" fmla="*/ 445184 h 449126"/>
                <a:gd name="connsiteX3-143" fmla="*/ 0 w 1822079"/>
                <a:gd name="connsiteY3-144" fmla="*/ 449126 h 449126"/>
                <a:gd name="connsiteX0-145" fmla="*/ 0 w 1822079"/>
                <a:gd name="connsiteY0-146" fmla="*/ 449126 h 449126"/>
                <a:gd name="connsiteX1-147" fmla="*/ 1583172 w 1822079"/>
                <a:gd name="connsiteY1-148" fmla="*/ 202 h 449126"/>
                <a:gd name="connsiteX2-149" fmla="*/ 1822079 w 1822079"/>
                <a:gd name="connsiteY2-150" fmla="*/ 445184 h 449126"/>
                <a:gd name="connsiteX3-151" fmla="*/ 0 w 1822079"/>
                <a:gd name="connsiteY3-152" fmla="*/ 449126 h 449126"/>
                <a:gd name="connsiteX0-153" fmla="*/ 0 w 1822079"/>
                <a:gd name="connsiteY0-154" fmla="*/ 449865 h 449865"/>
                <a:gd name="connsiteX1-155" fmla="*/ 1514912 w 1822079"/>
                <a:gd name="connsiteY1-156" fmla="*/ 202 h 449865"/>
                <a:gd name="connsiteX2-157" fmla="*/ 1822079 w 1822079"/>
                <a:gd name="connsiteY2-158" fmla="*/ 445923 h 449865"/>
                <a:gd name="connsiteX3-159" fmla="*/ 0 w 1822079"/>
                <a:gd name="connsiteY3-160" fmla="*/ 449865 h 449865"/>
                <a:gd name="connsiteX0-161" fmla="*/ 0 w 1822079"/>
                <a:gd name="connsiteY0-162" fmla="*/ 449865 h 449865"/>
                <a:gd name="connsiteX1-163" fmla="*/ 1514912 w 1822079"/>
                <a:gd name="connsiteY1-164" fmla="*/ 202 h 449865"/>
                <a:gd name="connsiteX2-165" fmla="*/ 1822079 w 1822079"/>
                <a:gd name="connsiteY2-166" fmla="*/ 445923 h 449865"/>
                <a:gd name="connsiteX3-167" fmla="*/ 0 w 1822079"/>
                <a:gd name="connsiteY3-168" fmla="*/ 449865 h 449865"/>
                <a:gd name="connsiteX0-169" fmla="*/ 0 w 1822079"/>
                <a:gd name="connsiteY0-170" fmla="*/ 386588 h 386588"/>
                <a:gd name="connsiteX1-171" fmla="*/ 1506644 w 1822079"/>
                <a:gd name="connsiteY1-172" fmla="*/ 246 h 386588"/>
                <a:gd name="connsiteX2-173" fmla="*/ 1822079 w 1822079"/>
                <a:gd name="connsiteY2-174" fmla="*/ 382646 h 386588"/>
                <a:gd name="connsiteX3-175" fmla="*/ 0 w 1822079"/>
                <a:gd name="connsiteY3-176" fmla="*/ 386588 h 386588"/>
                <a:gd name="connsiteX0-177" fmla="*/ 0 w 1822079"/>
                <a:gd name="connsiteY0-178" fmla="*/ 369691 h 369691"/>
                <a:gd name="connsiteX1-179" fmla="*/ 1405699 w 1822079"/>
                <a:gd name="connsiteY1-180" fmla="*/ 262 h 369691"/>
                <a:gd name="connsiteX2-181" fmla="*/ 1822079 w 1822079"/>
                <a:gd name="connsiteY2-182" fmla="*/ 365749 h 369691"/>
                <a:gd name="connsiteX3-183" fmla="*/ 0 w 1822079"/>
                <a:gd name="connsiteY3-184" fmla="*/ 369691 h 369691"/>
                <a:gd name="connsiteX0-185" fmla="*/ 0 w 1822079"/>
                <a:gd name="connsiteY0-186" fmla="*/ 369691 h 369691"/>
                <a:gd name="connsiteX1-187" fmla="*/ 1405699 w 1822079"/>
                <a:gd name="connsiteY1-188" fmla="*/ 262 h 369691"/>
                <a:gd name="connsiteX2-189" fmla="*/ 1822079 w 1822079"/>
                <a:gd name="connsiteY2-190" fmla="*/ 365749 h 369691"/>
                <a:gd name="connsiteX3-191" fmla="*/ 0 w 1822079"/>
                <a:gd name="connsiteY3-192" fmla="*/ 369691 h 369691"/>
                <a:gd name="connsiteX0-193" fmla="*/ 0 w 1822079"/>
                <a:gd name="connsiteY0-194" fmla="*/ 381284 h 381284"/>
                <a:gd name="connsiteX1-195" fmla="*/ 1490761 w 1822079"/>
                <a:gd name="connsiteY1-196" fmla="*/ 250 h 381284"/>
                <a:gd name="connsiteX2-197" fmla="*/ 1822079 w 1822079"/>
                <a:gd name="connsiteY2-198" fmla="*/ 377342 h 381284"/>
                <a:gd name="connsiteX3-199" fmla="*/ 0 w 1822079"/>
                <a:gd name="connsiteY3-200" fmla="*/ 381284 h 381284"/>
                <a:gd name="connsiteX0-201" fmla="*/ 0 w 1822079"/>
                <a:gd name="connsiteY0-202" fmla="*/ 381284 h 381284"/>
                <a:gd name="connsiteX1-203" fmla="*/ 1490761 w 1822079"/>
                <a:gd name="connsiteY1-204" fmla="*/ 250 h 381284"/>
                <a:gd name="connsiteX2-205" fmla="*/ 1822079 w 1822079"/>
                <a:gd name="connsiteY2-206" fmla="*/ 377342 h 381284"/>
                <a:gd name="connsiteX3-207" fmla="*/ 0 w 1822079"/>
                <a:gd name="connsiteY3-208" fmla="*/ 381284 h 381284"/>
                <a:gd name="connsiteX0-209" fmla="*/ 0 w 1822079"/>
                <a:gd name="connsiteY0-210" fmla="*/ 381034 h 381034"/>
                <a:gd name="connsiteX1-211" fmla="*/ 1490761 w 1822079"/>
                <a:gd name="connsiteY1-212" fmla="*/ 0 h 381034"/>
                <a:gd name="connsiteX2-213" fmla="*/ 1822079 w 1822079"/>
                <a:gd name="connsiteY2-214" fmla="*/ 377092 h 381034"/>
                <a:gd name="connsiteX3-215" fmla="*/ 0 w 1822079"/>
                <a:gd name="connsiteY3-216" fmla="*/ 381034 h 381034"/>
                <a:gd name="connsiteX0-217" fmla="*/ 0 w 1822079"/>
                <a:gd name="connsiteY0-218" fmla="*/ 381034 h 381034"/>
                <a:gd name="connsiteX1-219" fmla="*/ 1490761 w 1822079"/>
                <a:gd name="connsiteY1-220" fmla="*/ 0 h 381034"/>
                <a:gd name="connsiteX2-221" fmla="*/ 1822079 w 1822079"/>
                <a:gd name="connsiteY2-222" fmla="*/ 377092 h 381034"/>
                <a:gd name="connsiteX3-223" fmla="*/ 0 w 1822079"/>
                <a:gd name="connsiteY3-224" fmla="*/ 381034 h 381034"/>
                <a:gd name="connsiteX0-225" fmla="*/ 0 w 1822079"/>
                <a:gd name="connsiteY0-226" fmla="*/ 381034 h 381034"/>
                <a:gd name="connsiteX1-227" fmla="*/ 1490761 w 1822079"/>
                <a:gd name="connsiteY1-228" fmla="*/ 0 h 381034"/>
                <a:gd name="connsiteX2-229" fmla="*/ 1822079 w 1822079"/>
                <a:gd name="connsiteY2-230" fmla="*/ 377092 h 381034"/>
                <a:gd name="connsiteX3-231" fmla="*/ 0 w 1822079"/>
                <a:gd name="connsiteY3-232" fmla="*/ 381034 h 381034"/>
                <a:gd name="connsiteX0-233" fmla="*/ 0 w 1822079"/>
                <a:gd name="connsiteY0-234" fmla="*/ 381034 h 381034"/>
                <a:gd name="connsiteX1-235" fmla="*/ 1490761 w 1822079"/>
                <a:gd name="connsiteY1-236" fmla="*/ 0 h 381034"/>
                <a:gd name="connsiteX2-237" fmla="*/ 1822079 w 1822079"/>
                <a:gd name="connsiteY2-238" fmla="*/ 377092 h 381034"/>
                <a:gd name="connsiteX3-239" fmla="*/ 0 w 1822079"/>
                <a:gd name="connsiteY3-240" fmla="*/ 381034 h 381034"/>
                <a:gd name="connsiteX0-241" fmla="*/ 0 w 1822079"/>
                <a:gd name="connsiteY0-242" fmla="*/ 376407 h 376407"/>
                <a:gd name="connsiteX1-243" fmla="*/ 1462705 w 1822079"/>
                <a:gd name="connsiteY1-244" fmla="*/ 0 h 376407"/>
                <a:gd name="connsiteX2-245" fmla="*/ 1822079 w 1822079"/>
                <a:gd name="connsiteY2-246" fmla="*/ 372465 h 376407"/>
                <a:gd name="connsiteX3-247" fmla="*/ 0 w 1822079"/>
                <a:gd name="connsiteY3-248" fmla="*/ 376407 h 376407"/>
                <a:gd name="connsiteX0-249" fmla="*/ 0 w 1822079"/>
                <a:gd name="connsiteY0-250" fmla="*/ 376407 h 376407"/>
                <a:gd name="connsiteX1-251" fmla="*/ 1462705 w 1822079"/>
                <a:gd name="connsiteY1-252" fmla="*/ 0 h 376407"/>
                <a:gd name="connsiteX2-253" fmla="*/ 1822079 w 1822079"/>
                <a:gd name="connsiteY2-254" fmla="*/ 372465 h 376407"/>
                <a:gd name="connsiteX3-255" fmla="*/ 0 w 1822079"/>
                <a:gd name="connsiteY3-256" fmla="*/ 376407 h 376407"/>
                <a:gd name="connsiteX0-257" fmla="*/ 0 w 1822079"/>
                <a:gd name="connsiteY0-258" fmla="*/ 376407 h 376407"/>
                <a:gd name="connsiteX1-259" fmla="*/ 1462705 w 1822079"/>
                <a:gd name="connsiteY1-260" fmla="*/ 0 h 376407"/>
                <a:gd name="connsiteX2-261" fmla="*/ 1822079 w 1822079"/>
                <a:gd name="connsiteY2-262" fmla="*/ 372465 h 376407"/>
                <a:gd name="connsiteX3-263" fmla="*/ 0 w 1822079"/>
                <a:gd name="connsiteY3-264" fmla="*/ 376407 h 376407"/>
                <a:gd name="connsiteX0-265" fmla="*/ 0 w 1822079"/>
                <a:gd name="connsiteY0-266" fmla="*/ 376407 h 376407"/>
                <a:gd name="connsiteX1-267" fmla="*/ 1462705 w 1822079"/>
                <a:gd name="connsiteY1-268" fmla="*/ 0 h 376407"/>
                <a:gd name="connsiteX2-269" fmla="*/ 1822079 w 1822079"/>
                <a:gd name="connsiteY2-270" fmla="*/ 372465 h 376407"/>
                <a:gd name="connsiteX3-271" fmla="*/ 0 w 1822079"/>
                <a:gd name="connsiteY3-272" fmla="*/ 376407 h 3764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816599" y="1500201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71921" y="1608938"/>
            <a:ext cx="2225441" cy="2625852"/>
            <a:chOff x="4832531" y="1500201"/>
            <a:chExt cx="2966869" cy="3501947"/>
          </a:xfrm>
        </p:grpSpPr>
        <p:sp>
          <p:nvSpPr>
            <p:cNvPr id="13" name="等腰三角形 16"/>
            <p:cNvSpPr/>
            <p:nvPr/>
          </p:nvSpPr>
          <p:spPr>
            <a:xfrm rot="420000" flipV="1">
              <a:off x="4832531" y="4610719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-1" fmla="*/ 0 w 1853592"/>
                <a:gd name="connsiteY0-2" fmla="*/ 457200 h 457200"/>
                <a:gd name="connsiteX1-3" fmla="*/ 1181100 w 1853592"/>
                <a:gd name="connsiteY1-4" fmla="*/ 0 h 457200"/>
                <a:gd name="connsiteX2-5" fmla="*/ 1853592 w 1853592"/>
                <a:gd name="connsiteY2-6" fmla="*/ 457128 h 457200"/>
                <a:gd name="connsiteX3-7" fmla="*/ 0 w 1853592"/>
                <a:gd name="connsiteY3-8" fmla="*/ 457200 h 457200"/>
                <a:gd name="connsiteX0-9" fmla="*/ 0 w 1853592"/>
                <a:gd name="connsiteY0-10" fmla="*/ 335351 h 335351"/>
                <a:gd name="connsiteX1-11" fmla="*/ 1287695 w 1853592"/>
                <a:gd name="connsiteY1-12" fmla="*/ 0 h 335351"/>
                <a:gd name="connsiteX2-13" fmla="*/ 1853592 w 1853592"/>
                <a:gd name="connsiteY2-14" fmla="*/ 335279 h 335351"/>
                <a:gd name="connsiteX3-15" fmla="*/ 0 w 1853592"/>
                <a:gd name="connsiteY3-16" fmla="*/ 335351 h 335351"/>
                <a:gd name="connsiteX0-17" fmla="*/ 0 w 1853592"/>
                <a:gd name="connsiteY0-18" fmla="*/ 338146 h 338146"/>
                <a:gd name="connsiteX1-19" fmla="*/ 1287695 w 1853592"/>
                <a:gd name="connsiteY1-20" fmla="*/ 2795 h 338146"/>
                <a:gd name="connsiteX2-21" fmla="*/ 1853592 w 1853592"/>
                <a:gd name="connsiteY2-22" fmla="*/ 338074 h 338146"/>
                <a:gd name="connsiteX3-23" fmla="*/ 0 w 1853592"/>
                <a:gd name="connsiteY3-24" fmla="*/ 338146 h 338146"/>
                <a:gd name="connsiteX0-25" fmla="*/ 0 w 1853592"/>
                <a:gd name="connsiteY0-26" fmla="*/ 338146 h 338146"/>
                <a:gd name="connsiteX1-27" fmla="*/ 1287695 w 1853592"/>
                <a:gd name="connsiteY1-28" fmla="*/ 2795 h 338146"/>
                <a:gd name="connsiteX2-29" fmla="*/ 1853592 w 1853592"/>
                <a:gd name="connsiteY2-30" fmla="*/ 338074 h 338146"/>
                <a:gd name="connsiteX3-31" fmla="*/ 0 w 1853592"/>
                <a:gd name="connsiteY3-32" fmla="*/ 338146 h 338146"/>
                <a:gd name="connsiteX0-33" fmla="*/ 0 w 1822079"/>
                <a:gd name="connsiteY0-34" fmla="*/ 338146 h 338146"/>
                <a:gd name="connsiteX1-35" fmla="*/ 1287695 w 1822079"/>
                <a:gd name="connsiteY1-36" fmla="*/ 2795 h 338146"/>
                <a:gd name="connsiteX2-37" fmla="*/ 1822079 w 1822079"/>
                <a:gd name="connsiteY2-38" fmla="*/ 334204 h 338146"/>
                <a:gd name="connsiteX3-39" fmla="*/ 0 w 1822079"/>
                <a:gd name="connsiteY3-40" fmla="*/ 338146 h 338146"/>
                <a:gd name="connsiteX0-41" fmla="*/ 0 w 1822079"/>
                <a:gd name="connsiteY0-42" fmla="*/ 338146 h 338146"/>
                <a:gd name="connsiteX1-43" fmla="*/ 1287695 w 1822079"/>
                <a:gd name="connsiteY1-44" fmla="*/ 2795 h 338146"/>
                <a:gd name="connsiteX2-45" fmla="*/ 1822079 w 1822079"/>
                <a:gd name="connsiteY2-46" fmla="*/ 334204 h 338146"/>
                <a:gd name="connsiteX3-47" fmla="*/ 0 w 1822079"/>
                <a:gd name="connsiteY3-48" fmla="*/ 338146 h 338146"/>
                <a:gd name="connsiteX0-49" fmla="*/ 0 w 1822079"/>
                <a:gd name="connsiteY0-50" fmla="*/ 232412 h 232412"/>
                <a:gd name="connsiteX1-51" fmla="*/ 1371632 w 1822079"/>
                <a:gd name="connsiteY1-52" fmla="*/ 4497 h 232412"/>
                <a:gd name="connsiteX2-53" fmla="*/ 1822079 w 1822079"/>
                <a:gd name="connsiteY2-54" fmla="*/ 228470 h 232412"/>
                <a:gd name="connsiteX3-55" fmla="*/ 0 w 1822079"/>
                <a:gd name="connsiteY3-56" fmla="*/ 232412 h 232412"/>
                <a:gd name="connsiteX0-57" fmla="*/ 0 w 1822079"/>
                <a:gd name="connsiteY0-58" fmla="*/ 228451 h 228451"/>
                <a:gd name="connsiteX1-59" fmla="*/ 1371632 w 1822079"/>
                <a:gd name="connsiteY1-60" fmla="*/ 536 h 228451"/>
                <a:gd name="connsiteX2-61" fmla="*/ 1822079 w 1822079"/>
                <a:gd name="connsiteY2-62" fmla="*/ 224509 h 228451"/>
                <a:gd name="connsiteX3-63" fmla="*/ 0 w 1822079"/>
                <a:gd name="connsiteY3-64" fmla="*/ 228451 h 228451"/>
                <a:gd name="connsiteX0-65" fmla="*/ 0 w 1822079"/>
                <a:gd name="connsiteY0-66" fmla="*/ 228451 h 228451"/>
                <a:gd name="connsiteX1-67" fmla="*/ 1371632 w 1822079"/>
                <a:gd name="connsiteY1-68" fmla="*/ 536 h 228451"/>
                <a:gd name="connsiteX2-69" fmla="*/ 1822079 w 1822079"/>
                <a:gd name="connsiteY2-70" fmla="*/ 224509 h 228451"/>
                <a:gd name="connsiteX3-71" fmla="*/ 0 w 1822079"/>
                <a:gd name="connsiteY3-72" fmla="*/ 228451 h 228451"/>
                <a:gd name="connsiteX0-73" fmla="*/ 0 w 1822079"/>
                <a:gd name="connsiteY0-74" fmla="*/ 234944 h 234944"/>
                <a:gd name="connsiteX1-75" fmla="*/ 1458135 w 1822079"/>
                <a:gd name="connsiteY1-76" fmla="*/ 510 h 234944"/>
                <a:gd name="connsiteX2-77" fmla="*/ 1822079 w 1822079"/>
                <a:gd name="connsiteY2-78" fmla="*/ 231002 h 234944"/>
                <a:gd name="connsiteX3-79" fmla="*/ 0 w 1822079"/>
                <a:gd name="connsiteY3-80" fmla="*/ 234944 h 234944"/>
                <a:gd name="connsiteX0-81" fmla="*/ 0 w 1822079"/>
                <a:gd name="connsiteY0-82" fmla="*/ 251876 h 251876"/>
                <a:gd name="connsiteX1-83" fmla="*/ 1505928 w 1822079"/>
                <a:gd name="connsiteY1-84" fmla="*/ 456 h 251876"/>
                <a:gd name="connsiteX2-85" fmla="*/ 1822079 w 1822079"/>
                <a:gd name="connsiteY2-86" fmla="*/ 247934 h 251876"/>
                <a:gd name="connsiteX3-87" fmla="*/ 0 w 1822079"/>
                <a:gd name="connsiteY3-88" fmla="*/ 251876 h 251876"/>
                <a:gd name="connsiteX0-89" fmla="*/ 0 w 1822079"/>
                <a:gd name="connsiteY0-90" fmla="*/ 292564 h 292564"/>
                <a:gd name="connsiteX1-91" fmla="*/ 1499509 w 1822079"/>
                <a:gd name="connsiteY1-92" fmla="*/ 362 h 292564"/>
                <a:gd name="connsiteX2-93" fmla="*/ 1822079 w 1822079"/>
                <a:gd name="connsiteY2-94" fmla="*/ 288622 h 292564"/>
                <a:gd name="connsiteX3-95" fmla="*/ 0 w 1822079"/>
                <a:gd name="connsiteY3-96" fmla="*/ 292564 h 292564"/>
                <a:gd name="connsiteX0-97" fmla="*/ 0 w 1822079"/>
                <a:gd name="connsiteY0-98" fmla="*/ 269899 h 269899"/>
                <a:gd name="connsiteX1-99" fmla="*/ 1405305 w 1822079"/>
                <a:gd name="connsiteY1-100" fmla="*/ 410 h 269899"/>
                <a:gd name="connsiteX2-101" fmla="*/ 1822079 w 1822079"/>
                <a:gd name="connsiteY2-102" fmla="*/ 265957 h 269899"/>
                <a:gd name="connsiteX3-103" fmla="*/ 0 w 1822079"/>
                <a:gd name="connsiteY3-104" fmla="*/ 269899 h 269899"/>
                <a:gd name="connsiteX0-105" fmla="*/ 0 w 1822079"/>
                <a:gd name="connsiteY0-106" fmla="*/ 330359 h 330359"/>
                <a:gd name="connsiteX1-107" fmla="*/ 1499293 w 1822079"/>
                <a:gd name="connsiteY1-108" fmla="*/ 304 h 330359"/>
                <a:gd name="connsiteX2-109" fmla="*/ 1822079 w 1822079"/>
                <a:gd name="connsiteY2-110" fmla="*/ 326417 h 330359"/>
                <a:gd name="connsiteX3-111" fmla="*/ 0 w 1822079"/>
                <a:gd name="connsiteY3-112" fmla="*/ 330359 h 330359"/>
                <a:gd name="connsiteX0-113" fmla="*/ 0 w 1822079"/>
                <a:gd name="connsiteY0-114" fmla="*/ 330359 h 330359"/>
                <a:gd name="connsiteX1-115" fmla="*/ 1499293 w 1822079"/>
                <a:gd name="connsiteY1-116" fmla="*/ 304 h 330359"/>
                <a:gd name="connsiteX2-117" fmla="*/ 1822079 w 1822079"/>
                <a:gd name="connsiteY2-118" fmla="*/ 326417 h 330359"/>
                <a:gd name="connsiteX3-119" fmla="*/ 0 w 1822079"/>
                <a:gd name="connsiteY3-120" fmla="*/ 330359 h 330359"/>
                <a:gd name="connsiteX0-121" fmla="*/ 0 w 1822079"/>
                <a:gd name="connsiteY0-122" fmla="*/ 449126 h 449126"/>
                <a:gd name="connsiteX1-123" fmla="*/ 1583172 w 1822079"/>
                <a:gd name="connsiteY1-124" fmla="*/ 202 h 449126"/>
                <a:gd name="connsiteX2-125" fmla="*/ 1822079 w 1822079"/>
                <a:gd name="connsiteY2-126" fmla="*/ 445184 h 449126"/>
                <a:gd name="connsiteX3-127" fmla="*/ 0 w 1822079"/>
                <a:gd name="connsiteY3-128" fmla="*/ 449126 h 449126"/>
                <a:gd name="connsiteX0-129" fmla="*/ 0 w 1822079"/>
                <a:gd name="connsiteY0-130" fmla="*/ 449126 h 449126"/>
                <a:gd name="connsiteX1-131" fmla="*/ 1583172 w 1822079"/>
                <a:gd name="connsiteY1-132" fmla="*/ 202 h 449126"/>
                <a:gd name="connsiteX2-133" fmla="*/ 1822079 w 1822079"/>
                <a:gd name="connsiteY2-134" fmla="*/ 445184 h 449126"/>
                <a:gd name="connsiteX3-135" fmla="*/ 0 w 1822079"/>
                <a:gd name="connsiteY3-136" fmla="*/ 449126 h 449126"/>
                <a:gd name="connsiteX0-137" fmla="*/ 0 w 1822079"/>
                <a:gd name="connsiteY0-138" fmla="*/ 449126 h 449126"/>
                <a:gd name="connsiteX1-139" fmla="*/ 1583172 w 1822079"/>
                <a:gd name="connsiteY1-140" fmla="*/ 202 h 449126"/>
                <a:gd name="connsiteX2-141" fmla="*/ 1822079 w 1822079"/>
                <a:gd name="connsiteY2-142" fmla="*/ 445184 h 449126"/>
                <a:gd name="connsiteX3-143" fmla="*/ 0 w 1822079"/>
                <a:gd name="connsiteY3-144" fmla="*/ 449126 h 449126"/>
                <a:gd name="connsiteX0-145" fmla="*/ 0 w 1822079"/>
                <a:gd name="connsiteY0-146" fmla="*/ 449126 h 449126"/>
                <a:gd name="connsiteX1-147" fmla="*/ 1583172 w 1822079"/>
                <a:gd name="connsiteY1-148" fmla="*/ 202 h 449126"/>
                <a:gd name="connsiteX2-149" fmla="*/ 1822079 w 1822079"/>
                <a:gd name="connsiteY2-150" fmla="*/ 445184 h 449126"/>
                <a:gd name="connsiteX3-151" fmla="*/ 0 w 1822079"/>
                <a:gd name="connsiteY3-152" fmla="*/ 449126 h 449126"/>
                <a:gd name="connsiteX0-153" fmla="*/ 0 w 1822079"/>
                <a:gd name="connsiteY0-154" fmla="*/ 449865 h 449865"/>
                <a:gd name="connsiteX1-155" fmla="*/ 1514912 w 1822079"/>
                <a:gd name="connsiteY1-156" fmla="*/ 202 h 449865"/>
                <a:gd name="connsiteX2-157" fmla="*/ 1822079 w 1822079"/>
                <a:gd name="connsiteY2-158" fmla="*/ 445923 h 449865"/>
                <a:gd name="connsiteX3-159" fmla="*/ 0 w 1822079"/>
                <a:gd name="connsiteY3-160" fmla="*/ 449865 h 449865"/>
                <a:gd name="connsiteX0-161" fmla="*/ 0 w 1822079"/>
                <a:gd name="connsiteY0-162" fmla="*/ 449865 h 449865"/>
                <a:gd name="connsiteX1-163" fmla="*/ 1514912 w 1822079"/>
                <a:gd name="connsiteY1-164" fmla="*/ 202 h 449865"/>
                <a:gd name="connsiteX2-165" fmla="*/ 1822079 w 1822079"/>
                <a:gd name="connsiteY2-166" fmla="*/ 445923 h 449865"/>
                <a:gd name="connsiteX3-167" fmla="*/ 0 w 1822079"/>
                <a:gd name="connsiteY3-168" fmla="*/ 449865 h 449865"/>
                <a:gd name="connsiteX0-169" fmla="*/ 0 w 1822079"/>
                <a:gd name="connsiteY0-170" fmla="*/ 386588 h 386588"/>
                <a:gd name="connsiteX1-171" fmla="*/ 1506644 w 1822079"/>
                <a:gd name="connsiteY1-172" fmla="*/ 246 h 386588"/>
                <a:gd name="connsiteX2-173" fmla="*/ 1822079 w 1822079"/>
                <a:gd name="connsiteY2-174" fmla="*/ 382646 h 386588"/>
                <a:gd name="connsiteX3-175" fmla="*/ 0 w 1822079"/>
                <a:gd name="connsiteY3-176" fmla="*/ 386588 h 386588"/>
                <a:gd name="connsiteX0-177" fmla="*/ 0 w 1822079"/>
                <a:gd name="connsiteY0-178" fmla="*/ 369691 h 369691"/>
                <a:gd name="connsiteX1-179" fmla="*/ 1405699 w 1822079"/>
                <a:gd name="connsiteY1-180" fmla="*/ 262 h 369691"/>
                <a:gd name="connsiteX2-181" fmla="*/ 1822079 w 1822079"/>
                <a:gd name="connsiteY2-182" fmla="*/ 365749 h 369691"/>
                <a:gd name="connsiteX3-183" fmla="*/ 0 w 1822079"/>
                <a:gd name="connsiteY3-184" fmla="*/ 369691 h 369691"/>
                <a:gd name="connsiteX0-185" fmla="*/ 0 w 1822079"/>
                <a:gd name="connsiteY0-186" fmla="*/ 369691 h 369691"/>
                <a:gd name="connsiteX1-187" fmla="*/ 1405699 w 1822079"/>
                <a:gd name="connsiteY1-188" fmla="*/ 262 h 369691"/>
                <a:gd name="connsiteX2-189" fmla="*/ 1822079 w 1822079"/>
                <a:gd name="connsiteY2-190" fmla="*/ 365749 h 369691"/>
                <a:gd name="connsiteX3-191" fmla="*/ 0 w 1822079"/>
                <a:gd name="connsiteY3-192" fmla="*/ 369691 h 369691"/>
                <a:gd name="connsiteX0-193" fmla="*/ 0 w 1822079"/>
                <a:gd name="connsiteY0-194" fmla="*/ 381284 h 381284"/>
                <a:gd name="connsiteX1-195" fmla="*/ 1490761 w 1822079"/>
                <a:gd name="connsiteY1-196" fmla="*/ 250 h 381284"/>
                <a:gd name="connsiteX2-197" fmla="*/ 1822079 w 1822079"/>
                <a:gd name="connsiteY2-198" fmla="*/ 377342 h 381284"/>
                <a:gd name="connsiteX3-199" fmla="*/ 0 w 1822079"/>
                <a:gd name="connsiteY3-200" fmla="*/ 381284 h 381284"/>
                <a:gd name="connsiteX0-201" fmla="*/ 0 w 1822079"/>
                <a:gd name="connsiteY0-202" fmla="*/ 381284 h 381284"/>
                <a:gd name="connsiteX1-203" fmla="*/ 1490761 w 1822079"/>
                <a:gd name="connsiteY1-204" fmla="*/ 250 h 381284"/>
                <a:gd name="connsiteX2-205" fmla="*/ 1822079 w 1822079"/>
                <a:gd name="connsiteY2-206" fmla="*/ 377342 h 381284"/>
                <a:gd name="connsiteX3-207" fmla="*/ 0 w 1822079"/>
                <a:gd name="connsiteY3-208" fmla="*/ 381284 h 381284"/>
                <a:gd name="connsiteX0-209" fmla="*/ 0 w 1822079"/>
                <a:gd name="connsiteY0-210" fmla="*/ 381034 h 381034"/>
                <a:gd name="connsiteX1-211" fmla="*/ 1490761 w 1822079"/>
                <a:gd name="connsiteY1-212" fmla="*/ 0 h 381034"/>
                <a:gd name="connsiteX2-213" fmla="*/ 1822079 w 1822079"/>
                <a:gd name="connsiteY2-214" fmla="*/ 377092 h 381034"/>
                <a:gd name="connsiteX3-215" fmla="*/ 0 w 1822079"/>
                <a:gd name="connsiteY3-216" fmla="*/ 381034 h 381034"/>
                <a:gd name="connsiteX0-217" fmla="*/ 0 w 1822079"/>
                <a:gd name="connsiteY0-218" fmla="*/ 381034 h 381034"/>
                <a:gd name="connsiteX1-219" fmla="*/ 1490761 w 1822079"/>
                <a:gd name="connsiteY1-220" fmla="*/ 0 h 381034"/>
                <a:gd name="connsiteX2-221" fmla="*/ 1822079 w 1822079"/>
                <a:gd name="connsiteY2-222" fmla="*/ 377092 h 381034"/>
                <a:gd name="connsiteX3-223" fmla="*/ 0 w 1822079"/>
                <a:gd name="connsiteY3-224" fmla="*/ 381034 h 381034"/>
                <a:gd name="connsiteX0-225" fmla="*/ 0 w 1822079"/>
                <a:gd name="connsiteY0-226" fmla="*/ 381034 h 381034"/>
                <a:gd name="connsiteX1-227" fmla="*/ 1490761 w 1822079"/>
                <a:gd name="connsiteY1-228" fmla="*/ 0 h 381034"/>
                <a:gd name="connsiteX2-229" fmla="*/ 1822079 w 1822079"/>
                <a:gd name="connsiteY2-230" fmla="*/ 377092 h 381034"/>
                <a:gd name="connsiteX3-231" fmla="*/ 0 w 1822079"/>
                <a:gd name="connsiteY3-232" fmla="*/ 381034 h 381034"/>
                <a:gd name="connsiteX0-233" fmla="*/ 0 w 1822079"/>
                <a:gd name="connsiteY0-234" fmla="*/ 381034 h 381034"/>
                <a:gd name="connsiteX1-235" fmla="*/ 1490761 w 1822079"/>
                <a:gd name="connsiteY1-236" fmla="*/ 0 h 381034"/>
                <a:gd name="connsiteX2-237" fmla="*/ 1822079 w 1822079"/>
                <a:gd name="connsiteY2-238" fmla="*/ 377092 h 381034"/>
                <a:gd name="connsiteX3-239" fmla="*/ 0 w 1822079"/>
                <a:gd name="connsiteY3-240" fmla="*/ 381034 h 381034"/>
                <a:gd name="connsiteX0-241" fmla="*/ 0 w 1822079"/>
                <a:gd name="connsiteY0-242" fmla="*/ 376407 h 376407"/>
                <a:gd name="connsiteX1-243" fmla="*/ 1462705 w 1822079"/>
                <a:gd name="connsiteY1-244" fmla="*/ 0 h 376407"/>
                <a:gd name="connsiteX2-245" fmla="*/ 1822079 w 1822079"/>
                <a:gd name="connsiteY2-246" fmla="*/ 372465 h 376407"/>
                <a:gd name="connsiteX3-247" fmla="*/ 0 w 1822079"/>
                <a:gd name="connsiteY3-248" fmla="*/ 376407 h 376407"/>
                <a:gd name="connsiteX0-249" fmla="*/ 0 w 1822079"/>
                <a:gd name="connsiteY0-250" fmla="*/ 376407 h 376407"/>
                <a:gd name="connsiteX1-251" fmla="*/ 1462705 w 1822079"/>
                <a:gd name="connsiteY1-252" fmla="*/ 0 h 376407"/>
                <a:gd name="connsiteX2-253" fmla="*/ 1822079 w 1822079"/>
                <a:gd name="connsiteY2-254" fmla="*/ 372465 h 376407"/>
                <a:gd name="connsiteX3-255" fmla="*/ 0 w 1822079"/>
                <a:gd name="connsiteY3-256" fmla="*/ 376407 h 376407"/>
                <a:gd name="connsiteX0-257" fmla="*/ 0 w 1822079"/>
                <a:gd name="connsiteY0-258" fmla="*/ 376407 h 376407"/>
                <a:gd name="connsiteX1-259" fmla="*/ 1462705 w 1822079"/>
                <a:gd name="connsiteY1-260" fmla="*/ 0 h 376407"/>
                <a:gd name="connsiteX2-261" fmla="*/ 1822079 w 1822079"/>
                <a:gd name="connsiteY2-262" fmla="*/ 372465 h 376407"/>
                <a:gd name="connsiteX3-263" fmla="*/ 0 w 1822079"/>
                <a:gd name="connsiteY3-264" fmla="*/ 376407 h 376407"/>
                <a:gd name="connsiteX0-265" fmla="*/ 0 w 1822079"/>
                <a:gd name="connsiteY0-266" fmla="*/ 376407 h 376407"/>
                <a:gd name="connsiteX1-267" fmla="*/ 1462705 w 1822079"/>
                <a:gd name="connsiteY1-268" fmla="*/ 0 h 376407"/>
                <a:gd name="connsiteX2-269" fmla="*/ 1822079 w 1822079"/>
                <a:gd name="connsiteY2-270" fmla="*/ 372465 h 376407"/>
                <a:gd name="connsiteX3-271" fmla="*/ 0 w 1822079"/>
                <a:gd name="connsiteY3-272" fmla="*/ 376407 h 3764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816599" y="1500201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rgbClr val="CFCFCF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54038" y="1608938"/>
            <a:ext cx="2225441" cy="2625852"/>
            <a:chOff x="1538516" y="1764413"/>
            <a:chExt cx="2966869" cy="3501947"/>
          </a:xfrm>
        </p:grpSpPr>
        <p:sp>
          <p:nvSpPr>
            <p:cNvPr id="16" name="等腰三角形 16"/>
            <p:cNvSpPr/>
            <p:nvPr/>
          </p:nvSpPr>
          <p:spPr>
            <a:xfrm rot="420000" flipV="1">
              <a:off x="1538516" y="4874931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-1" fmla="*/ 0 w 1853592"/>
                <a:gd name="connsiteY0-2" fmla="*/ 457200 h 457200"/>
                <a:gd name="connsiteX1-3" fmla="*/ 1181100 w 1853592"/>
                <a:gd name="connsiteY1-4" fmla="*/ 0 h 457200"/>
                <a:gd name="connsiteX2-5" fmla="*/ 1853592 w 1853592"/>
                <a:gd name="connsiteY2-6" fmla="*/ 457128 h 457200"/>
                <a:gd name="connsiteX3-7" fmla="*/ 0 w 1853592"/>
                <a:gd name="connsiteY3-8" fmla="*/ 457200 h 457200"/>
                <a:gd name="connsiteX0-9" fmla="*/ 0 w 1853592"/>
                <a:gd name="connsiteY0-10" fmla="*/ 335351 h 335351"/>
                <a:gd name="connsiteX1-11" fmla="*/ 1287695 w 1853592"/>
                <a:gd name="connsiteY1-12" fmla="*/ 0 h 335351"/>
                <a:gd name="connsiteX2-13" fmla="*/ 1853592 w 1853592"/>
                <a:gd name="connsiteY2-14" fmla="*/ 335279 h 335351"/>
                <a:gd name="connsiteX3-15" fmla="*/ 0 w 1853592"/>
                <a:gd name="connsiteY3-16" fmla="*/ 335351 h 335351"/>
                <a:gd name="connsiteX0-17" fmla="*/ 0 w 1853592"/>
                <a:gd name="connsiteY0-18" fmla="*/ 338146 h 338146"/>
                <a:gd name="connsiteX1-19" fmla="*/ 1287695 w 1853592"/>
                <a:gd name="connsiteY1-20" fmla="*/ 2795 h 338146"/>
                <a:gd name="connsiteX2-21" fmla="*/ 1853592 w 1853592"/>
                <a:gd name="connsiteY2-22" fmla="*/ 338074 h 338146"/>
                <a:gd name="connsiteX3-23" fmla="*/ 0 w 1853592"/>
                <a:gd name="connsiteY3-24" fmla="*/ 338146 h 338146"/>
                <a:gd name="connsiteX0-25" fmla="*/ 0 w 1853592"/>
                <a:gd name="connsiteY0-26" fmla="*/ 338146 h 338146"/>
                <a:gd name="connsiteX1-27" fmla="*/ 1287695 w 1853592"/>
                <a:gd name="connsiteY1-28" fmla="*/ 2795 h 338146"/>
                <a:gd name="connsiteX2-29" fmla="*/ 1853592 w 1853592"/>
                <a:gd name="connsiteY2-30" fmla="*/ 338074 h 338146"/>
                <a:gd name="connsiteX3-31" fmla="*/ 0 w 1853592"/>
                <a:gd name="connsiteY3-32" fmla="*/ 338146 h 338146"/>
                <a:gd name="connsiteX0-33" fmla="*/ 0 w 1822079"/>
                <a:gd name="connsiteY0-34" fmla="*/ 338146 h 338146"/>
                <a:gd name="connsiteX1-35" fmla="*/ 1287695 w 1822079"/>
                <a:gd name="connsiteY1-36" fmla="*/ 2795 h 338146"/>
                <a:gd name="connsiteX2-37" fmla="*/ 1822079 w 1822079"/>
                <a:gd name="connsiteY2-38" fmla="*/ 334204 h 338146"/>
                <a:gd name="connsiteX3-39" fmla="*/ 0 w 1822079"/>
                <a:gd name="connsiteY3-40" fmla="*/ 338146 h 338146"/>
                <a:gd name="connsiteX0-41" fmla="*/ 0 w 1822079"/>
                <a:gd name="connsiteY0-42" fmla="*/ 338146 h 338146"/>
                <a:gd name="connsiteX1-43" fmla="*/ 1287695 w 1822079"/>
                <a:gd name="connsiteY1-44" fmla="*/ 2795 h 338146"/>
                <a:gd name="connsiteX2-45" fmla="*/ 1822079 w 1822079"/>
                <a:gd name="connsiteY2-46" fmla="*/ 334204 h 338146"/>
                <a:gd name="connsiteX3-47" fmla="*/ 0 w 1822079"/>
                <a:gd name="connsiteY3-48" fmla="*/ 338146 h 338146"/>
                <a:gd name="connsiteX0-49" fmla="*/ 0 w 1822079"/>
                <a:gd name="connsiteY0-50" fmla="*/ 232412 h 232412"/>
                <a:gd name="connsiteX1-51" fmla="*/ 1371632 w 1822079"/>
                <a:gd name="connsiteY1-52" fmla="*/ 4497 h 232412"/>
                <a:gd name="connsiteX2-53" fmla="*/ 1822079 w 1822079"/>
                <a:gd name="connsiteY2-54" fmla="*/ 228470 h 232412"/>
                <a:gd name="connsiteX3-55" fmla="*/ 0 w 1822079"/>
                <a:gd name="connsiteY3-56" fmla="*/ 232412 h 232412"/>
                <a:gd name="connsiteX0-57" fmla="*/ 0 w 1822079"/>
                <a:gd name="connsiteY0-58" fmla="*/ 228451 h 228451"/>
                <a:gd name="connsiteX1-59" fmla="*/ 1371632 w 1822079"/>
                <a:gd name="connsiteY1-60" fmla="*/ 536 h 228451"/>
                <a:gd name="connsiteX2-61" fmla="*/ 1822079 w 1822079"/>
                <a:gd name="connsiteY2-62" fmla="*/ 224509 h 228451"/>
                <a:gd name="connsiteX3-63" fmla="*/ 0 w 1822079"/>
                <a:gd name="connsiteY3-64" fmla="*/ 228451 h 228451"/>
                <a:gd name="connsiteX0-65" fmla="*/ 0 w 1822079"/>
                <a:gd name="connsiteY0-66" fmla="*/ 228451 h 228451"/>
                <a:gd name="connsiteX1-67" fmla="*/ 1371632 w 1822079"/>
                <a:gd name="connsiteY1-68" fmla="*/ 536 h 228451"/>
                <a:gd name="connsiteX2-69" fmla="*/ 1822079 w 1822079"/>
                <a:gd name="connsiteY2-70" fmla="*/ 224509 h 228451"/>
                <a:gd name="connsiteX3-71" fmla="*/ 0 w 1822079"/>
                <a:gd name="connsiteY3-72" fmla="*/ 228451 h 228451"/>
                <a:gd name="connsiteX0-73" fmla="*/ 0 w 1822079"/>
                <a:gd name="connsiteY0-74" fmla="*/ 234944 h 234944"/>
                <a:gd name="connsiteX1-75" fmla="*/ 1458135 w 1822079"/>
                <a:gd name="connsiteY1-76" fmla="*/ 510 h 234944"/>
                <a:gd name="connsiteX2-77" fmla="*/ 1822079 w 1822079"/>
                <a:gd name="connsiteY2-78" fmla="*/ 231002 h 234944"/>
                <a:gd name="connsiteX3-79" fmla="*/ 0 w 1822079"/>
                <a:gd name="connsiteY3-80" fmla="*/ 234944 h 234944"/>
                <a:gd name="connsiteX0-81" fmla="*/ 0 w 1822079"/>
                <a:gd name="connsiteY0-82" fmla="*/ 251876 h 251876"/>
                <a:gd name="connsiteX1-83" fmla="*/ 1505928 w 1822079"/>
                <a:gd name="connsiteY1-84" fmla="*/ 456 h 251876"/>
                <a:gd name="connsiteX2-85" fmla="*/ 1822079 w 1822079"/>
                <a:gd name="connsiteY2-86" fmla="*/ 247934 h 251876"/>
                <a:gd name="connsiteX3-87" fmla="*/ 0 w 1822079"/>
                <a:gd name="connsiteY3-88" fmla="*/ 251876 h 251876"/>
                <a:gd name="connsiteX0-89" fmla="*/ 0 w 1822079"/>
                <a:gd name="connsiteY0-90" fmla="*/ 292564 h 292564"/>
                <a:gd name="connsiteX1-91" fmla="*/ 1499509 w 1822079"/>
                <a:gd name="connsiteY1-92" fmla="*/ 362 h 292564"/>
                <a:gd name="connsiteX2-93" fmla="*/ 1822079 w 1822079"/>
                <a:gd name="connsiteY2-94" fmla="*/ 288622 h 292564"/>
                <a:gd name="connsiteX3-95" fmla="*/ 0 w 1822079"/>
                <a:gd name="connsiteY3-96" fmla="*/ 292564 h 292564"/>
                <a:gd name="connsiteX0-97" fmla="*/ 0 w 1822079"/>
                <a:gd name="connsiteY0-98" fmla="*/ 269899 h 269899"/>
                <a:gd name="connsiteX1-99" fmla="*/ 1405305 w 1822079"/>
                <a:gd name="connsiteY1-100" fmla="*/ 410 h 269899"/>
                <a:gd name="connsiteX2-101" fmla="*/ 1822079 w 1822079"/>
                <a:gd name="connsiteY2-102" fmla="*/ 265957 h 269899"/>
                <a:gd name="connsiteX3-103" fmla="*/ 0 w 1822079"/>
                <a:gd name="connsiteY3-104" fmla="*/ 269899 h 269899"/>
                <a:gd name="connsiteX0-105" fmla="*/ 0 w 1822079"/>
                <a:gd name="connsiteY0-106" fmla="*/ 330359 h 330359"/>
                <a:gd name="connsiteX1-107" fmla="*/ 1499293 w 1822079"/>
                <a:gd name="connsiteY1-108" fmla="*/ 304 h 330359"/>
                <a:gd name="connsiteX2-109" fmla="*/ 1822079 w 1822079"/>
                <a:gd name="connsiteY2-110" fmla="*/ 326417 h 330359"/>
                <a:gd name="connsiteX3-111" fmla="*/ 0 w 1822079"/>
                <a:gd name="connsiteY3-112" fmla="*/ 330359 h 330359"/>
                <a:gd name="connsiteX0-113" fmla="*/ 0 w 1822079"/>
                <a:gd name="connsiteY0-114" fmla="*/ 330359 h 330359"/>
                <a:gd name="connsiteX1-115" fmla="*/ 1499293 w 1822079"/>
                <a:gd name="connsiteY1-116" fmla="*/ 304 h 330359"/>
                <a:gd name="connsiteX2-117" fmla="*/ 1822079 w 1822079"/>
                <a:gd name="connsiteY2-118" fmla="*/ 326417 h 330359"/>
                <a:gd name="connsiteX3-119" fmla="*/ 0 w 1822079"/>
                <a:gd name="connsiteY3-120" fmla="*/ 330359 h 330359"/>
                <a:gd name="connsiteX0-121" fmla="*/ 0 w 1822079"/>
                <a:gd name="connsiteY0-122" fmla="*/ 449126 h 449126"/>
                <a:gd name="connsiteX1-123" fmla="*/ 1583172 w 1822079"/>
                <a:gd name="connsiteY1-124" fmla="*/ 202 h 449126"/>
                <a:gd name="connsiteX2-125" fmla="*/ 1822079 w 1822079"/>
                <a:gd name="connsiteY2-126" fmla="*/ 445184 h 449126"/>
                <a:gd name="connsiteX3-127" fmla="*/ 0 w 1822079"/>
                <a:gd name="connsiteY3-128" fmla="*/ 449126 h 449126"/>
                <a:gd name="connsiteX0-129" fmla="*/ 0 w 1822079"/>
                <a:gd name="connsiteY0-130" fmla="*/ 449126 h 449126"/>
                <a:gd name="connsiteX1-131" fmla="*/ 1583172 w 1822079"/>
                <a:gd name="connsiteY1-132" fmla="*/ 202 h 449126"/>
                <a:gd name="connsiteX2-133" fmla="*/ 1822079 w 1822079"/>
                <a:gd name="connsiteY2-134" fmla="*/ 445184 h 449126"/>
                <a:gd name="connsiteX3-135" fmla="*/ 0 w 1822079"/>
                <a:gd name="connsiteY3-136" fmla="*/ 449126 h 449126"/>
                <a:gd name="connsiteX0-137" fmla="*/ 0 w 1822079"/>
                <a:gd name="connsiteY0-138" fmla="*/ 449126 h 449126"/>
                <a:gd name="connsiteX1-139" fmla="*/ 1583172 w 1822079"/>
                <a:gd name="connsiteY1-140" fmla="*/ 202 h 449126"/>
                <a:gd name="connsiteX2-141" fmla="*/ 1822079 w 1822079"/>
                <a:gd name="connsiteY2-142" fmla="*/ 445184 h 449126"/>
                <a:gd name="connsiteX3-143" fmla="*/ 0 w 1822079"/>
                <a:gd name="connsiteY3-144" fmla="*/ 449126 h 449126"/>
                <a:gd name="connsiteX0-145" fmla="*/ 0 w 1822079"/>
                <a:gd name="connsiteY0-146" fmla="*/ 449126 h 449126"/>
                <a:gd name="connsiteX1-147" fmla="*/ 1583172 w 1822079"/>
                <a:gd name="connsiteY1-148" fmla="*/ 202 h 449126"/>
                <a:gd name="connsiteX2-149" fmla="*/ 1822079 w 1822079"/>
                <a:gd name="connsiteY2-150" fmla="*/ 445184 h 449126"/>
                <a:gd name="connsiteX3-151" fmla="*/ 0 w 1822079"/>
                <a:gd name="connsiteY3-152" fmla="*/ 449126 h 449126"/>
                <a:gd name="connsiteX0-153" fmla="*/ 0 w 1822079"/>
                <a:gd name="connsiteY0-154" fmla="*/ 449865 h 449865"/>
                <a:gd name="connsiteX1-155" fmla="*/ 1514912 w 1822079"/>
                <a:gd name="connsiteY1-156" fmla="*/ 202 h 449865"/>
                <a:gd name="connsiteX2-157" fmla="*/ 1822079 w 1822079"/>
                <a:gd name="connsiteY2-158" fmla="*/ 445923 h 449865"/>
                <a:gd name="connsiteX3-159" fmla="*/ 0 w 1822079"/>
                <a:gd name="connsiteY3-160" fmla="*/ 449865 h 449865"/>
                <a:gd name="connsiteX0-161" fmla="*/ 0 w 1822079"/>
                <a:gd name="connsiteY0-162" fmla="*/ 449865 h 449865"/>
                <a:gd name="connsiteX1-163" fmla="*/ 1514912 w 1822079"/>
                <a:gd name="connsiteY1-164" fmla="*/ 202 h 449865"/>
                <a:gd name="connsiteX2-165" fmla="*/ 1822079 w 1822079"/>
                <a:gd name="connsiteY2-166" fmla="*/ 445923 h 449865"/>
                <a:gd name="connsiteX3-167" fmla="*/ 0 w 1822079"/>
                <a:gd name="connsiteY3-168" fmla="*/ 449865 h 449865"/>
                <a:gd name="connsiteX0-169" fmla="*/ 0 w 1822079"/>
                <a:gd name="connsiteY0-170" fmla="*/ 386588 h 386588"/>
                <a:gd name="connsiteX1-171" fmla="*/ 1506644 w 1822079"/>
                <a:gd name="connsiteY1-172" fmla="*/ 246 h 386588"/>
                <a:gd name="connsiteX2-173" fmla="*/ 1822079 w 1822079"/>
                <a:gd name="connsiteY2-174" fmla="*/ 382646 h 386588"/>
                <a:gd name="connsiteX3-175" fmla="*/ 0 w 1822079"/>
                <a:gd name="connsiteY3-176" fmla="*/ 386588 h 386588"/>
                <a:gd name="connsiteX0-177" fmla="*/ 0 w 1822079"/>
                <a:gd name="connsiteY0-178" fmla="*/ 369691 h 369691"/>
                <a:gd name="connsiteX1-179" fmla="*/ 1405699 w 1822079"/>
                <a:gd name="connsiteY1-180" fmla="*/ 262 h 369691"/>
                <a:gd name="connsiteX2-181" fmla="*/ 1822079 w 1822079"/>
                <a:gd name="connsiteY2-182" fmla="*/ 365749 h 369691"/>
                <a:gd name="connsiteX3-183" fmla="*/ 0 w 1822079"/>
                <a:gd name="connsiteY3-184" fmla="*/ 369691 h 369691"/>
                <a:gd name="connsiteX0-185" fmla="*/ 0 w 1822079"/>
                <a:gd name="connsiteY0-186" fmla="*/ 369691 h 369691"/>
                <a:gd name="connsiteX1-187" fmla="*/ 1405699 w 1822079"/>
                <a:gd name="connsiteY1-188" fmla="*/ 262 h 369691"/>
                <a:gd name="connsiteX2-189" fmla="*/ 1822079 w 1822079"/>
                <a:gd name="connsiteY2-190" fmla="*/ 365749 h 369691"/>
                <a:gd name="connsiteX3-191" fmla="*/ 0 w 1822079"/>
                <a:gd name="connsiteY3-192" fmla="*/ 369691 h 369691"/>
                <a:gd name="connsiteX0-193" fmla="*/ 0 w 1822079"/>
                <a:gd name="connsiteY0-194" fmla="*/ 381284 h 381284"/>
                <a:gd name="connsiteX1-195" fmla="*/ 1490761 w 1822079"/>
                <a:gd name="connsiteY1-196" fmla="*/ 250 h 381284"/>
                <a:gd name="connsiteX2-197" fmla="*/ 1822079 w 1822079"/>
                <a:gd name="connsiteY2-198" fmla="*/ 377342 h 381284"/>
                <a:gd name="connsiteX3-199" fmla="*/ 0 w 1822079"/>
                <a:gd name="connsiteY3-200" fmla="*/ 381284 h 381284"/>
                <a:gd name="connsiteX0-201" fmla="*/ 0 w 1822079"/>
                <a:gd name="connsiteY0-202" fmla="*/ 381284 h 381284"/>
                <a:gd name="connsiteX1-203" fmla="*/ 1490761 w 1822079"/>
                <a:gd name="connsiteY1-204" fmla="*/ 250 h 381284"/>
                <a:gd name="connsiteX2-205" fmla="*/ 1822079 w 1822079"/>
                <a:gd name="connsiteY2-206" fmla="*/ 377342 h 381284"/>
                <a:gd name="connsiteX3-207" fmla="*/ 0 w 1822079"/>
                <a:gd name="connsiteY3-208" fmla="*/ 381284 h 381284"/>
                <a:gd name="connsiteX0-209" fmla="*/ 0 w 1822079"/>
                <a:gd name="connsiteY0-210" fmla="*/ 381034 h 381034"/>
                <a:gd name="connsiteX1-211" fmla="*/ 1490761 w 1822079"/>
                <a:gd name="connsiteY1-212" fmla="*/ 0 h 381034"/>
                <a:gd name="connsiteX2-213" fmla="*/ 1822079 w 1822079"/>
                <a:gd name="connsiteY2-214" fmla="*/ 377092 h 381034"/>
                <a:gd name="connsiteX3-215" fmla="*/ 0 w 1822079"/>
                <a:gd name="connsiteY3-216" fmla="*/ 381034 h 381034"/>
                <a:gd name="connsiteX0-217" fmla="*/ 0 w 1822079"/>
                <a:gd name="connsiteY0-218" fmla="*/ 381034 h 381034"/>
                <a:gd name="connsiteX1-219" fmla="*/ 1490761 w 1822079"/>
                <a:gd name="connsiteY1-220" fmla="*/ 0 h 381034"/>
                <a:gd name="connsiteX2-221" fmla="*/ 1822079 w 1822079"/>
                <a:gd name="connsiteY2-222" fmla="*/ 377092 h 381034"/>
                <a:gd name="connsiteX3-223" fmla="*/ 0 w 1822079"/>
                <a:gd name="connsiteY3-224" fmla="*/ 381034 h 381034"/>
                <a:gd name="connsiteX0-225" fmla="*/ 0 w 1822079"/>
                <a:gd name="connsiteY0-226" fmla="*/ 381034 h 381034"/>
                <a:gd name="connsiteX1-227" fmla="*/ 1490761 w 1822079"/>
                <a:gd name="connsiteY1-228" fmla="*/ 0 h 381034"/>
                <a:gd name="connsiteX2-229" fmla="*/ 1822079 w 1822079"/>
                <a:gd name="connsiteY2-230" fmla="*/ 377092 h 381034"/>
                <a:gd name="connsiteX3-231" fmla="*/ 0 w 1822079"/>
                <a:gd name="connsiteY3-232" fmla="*/ 381034 h 381034"/>
                <a:gd name="connsiteX0-233" fmla="*/ 0 w 1822079"/>
                <a:gd name="connsiteY0-234" fmla="*/ 381034 h 381034"/>
                <a:gd name="connsiteX1-235" fmla="*/ 1490761 w 1822079"/>
                <a:gd name="connsiteY1-236" fmla="*/ 0 h 381034"/>
                <a:gd name="connsiteX2-237" fmla="*/ 1822079 w 1822079"/>
                <a:gd name="connsiteY2-238" fmla="*/ 377092 h 381034"/>
                <a:gd name="connsiteX3-239" fmla="*/ 0 w 1822079"/>
                <a:gd name="connsiteY3-240" fmla="*/ 381034 h 381034"/>
                <a:gd name="connsiteX0-241" fmla="*/ 0 w 1822079"/>
                <a:gd name="connsiteY0-242" fmla="*/ 376407 h 376407"/>
                <a:gd name="connsiteX1-243" fmla="*/ 1462705 w 1822079"/>
                <a:gd name="connsiteY1-244" fmla="*/ 0 h 376407"/>
                <a:gd name="connsiteX2-245" fmla="*/ 1822079 w 1822079"/>
                <a:gd name="connsiteY2-246" fmla="*/ 372465 h 376407"/>
                <a:gd name="connsiteX3-247" fmla="*/ 0 w 1822079"/>
                <a:gd name="connsiteY3-248" fmla="*/ 376407 h 376407"/>
                <a:gd name="connsiteX0-249" fmla="*/ 0 w 1822079"/>
                <a:gd name="connsiteY0-250" fmla="*/ 376407 h 376407"/>
                <a:gd name="connsiteX1-251" fmla="*/ 1462705 w 1822079"/>
                <a:gd name="connsiteY1-252" fmla="*/ 0 h 376407"/>
                <a:gd name="connsiteX2-253" fmla="*/ 1822079 w 1822079"/>
                <a:gd name="connsiteY2-254" fmla="*/ 372465 h 376407"/>
                <a:gd name="connsiteX3-255" fmla="*/ 0 w 1822079"/>
                <a:gd name="connsiteY3-256" fmla="*/ 376407 h 376407"/>
                <a:gd name="connsiteX0-257" fmla="*/ 0 w 1822079"/>
                <a:gd name="connsiteY0-258" fmla="*/ 376407 h 376407"/>
                <a:gd name="connsiteX1-259" fmla="*/ 1462705 w 1822079"/>
                <a:gd name="connsiteY1-260" fmla="*/ 0 h 376407"/>
                <a:gd name="connsiteX2-261" fmla="*/ 1822079 w 1822079"/>
                <a:gd name="connsiteY2-262" fmla="*/ 372465 h 376407"/>
                <a:gd name="connsiteX3-263" fmla="*/ 0 w 1822079"/>
                <a:gd name="connsiteY3-264" fmla="*/ 376407 h 376407"/>
                <a:gd name="connsiteX0-265" fmla="*/ 0 w 1822079"/>
                <a:gd name="connsiteY0-266" fmla="*/ 376407 h 376407"/>
                <a:gd name="connsiteX1-267" fmla="*/ 1462705 w 1822079"/>
                <a:gd name="connsiteY1-268" fmla="*/ 0 h 376407"/>
                <a:gd name="connsiteX2-269" fmla="*/ 1822079 w 1822079"/>
                <a:gd name="connsiteY2-270" fmla="*/ 372465 h 376407"/>
                <a:gd name="connsiteX3-271" fmla="*/ 0 w 1822079"/>
                <a:gd name="connsiteY3-272" fmla="*/ 376407 h 3764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2522584" y="1764413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38371" y="1658294"/>
            <a:ext cx="953815" cy="2397592"/>
            <a:chOff x="1250998" y="1830236"/>
            <a:chExt cx="1271587" cy="3197529"/>
          </a:xfrm>
        </p:grpSpPr>
        <p:sp>
          <p:nvSpPr>
            <p:cNvPr id="19" name="任意多边形 18"/>
            <p:cNvSpPr/>
            <p:nvPr/>
          </p:nvSpPr>
          <p:spPr>
            <a:xfrm>
              <a:off x="1250998" y="1830236"/>
              <a:ext cx="1271587" cy="3197529"/>
            </a:xfrm>
            <a:custGeom>
              <a:avLst/>
              <a:gdLst>
                <a:gd name="connsiteX0" fmla="*/ 767235 w 1271587"/>
                <a:gd name="connsiteY0" fmla="*/ 0 h 3197529"/>
                <a:gd name="connsiteX1" fmla="*/ 1271587 w 1271587"/>
                <a:gd name="connsiteY1" fmla="*/ 126088 h 3197529"/>
                <a:gd name="connsiteX2" fmla="*/ 1271587 w 1271587"/>
                <a:gd name="connsiteY2" fmla="*/ 3066470 h 3197529"/>
                <a:gd name="connsiteX3" fmla="*/ 747354 w 1271587"/>
                <a:gd name="connsiteY3" fmla="*/ 3197529 h 3197529"/>
                <a:gd name="connsiteX4" fmla="*/ 605625 w 1271587"/>
                <a:gd name="connsiteY4" fmla="*/ 3068717 h 3197529"/>
                <a:gd name="connsiteX5" fmla="*/ 0 w 1271587"/>
                <a:gd name="connsiteY5" fmla="*/ 1606609 h 3197529"/>
                <a:gd name="connsiteX6" fmla="*/ 752463 w 1271587"/>
                <a:gd name="connsiteY6" fmla="*/ 11047 h 319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587" h="3197529">
                  <a:moveTo>
                    <a:pt x="767235" y="0"/>
                  </a:moveTo>
                  <a:lnTo>
                    <a:pt x="1271587" y="126088"/>
                  </a:lnTo>
                  <a:lnTo>
                    <a:pt x="1271587" y="3066470"/>
                  </a:lnTo>
                  <a:lnTo>
                    <a:pt x="747354" y="3197529"/>
                  </a:lnTo>
                  <a:lnTo>
                    <a:pt x="605625" y="3068717"/>
                  </a:lnTo>
                  <a:cubicBezTo>
                    <a:pt x="231439" y="2694531"/>
                    <a:pt x="0" y="2177598"/>
                    <a:pt x="0" y="1606609"/>
                  </a:cubicBezTo>
                  <a:cubicBezTo>
                    <a:pt x="0" y="964247"/>
                    <a:pt x="292915" y="390299"/>
                    <a:pt x="752463" y="11047"/>
                  </a:cubicBez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>
              <a:innerShdw blurRad="177800" dist="101600" dir="10800000">
                <a:srgbClr val="1F1F1F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20" name="文本框 3"/>
            <p:cNvSpPr txBox="1"/>
            <p:nvPr/>
          </p:nvSpPr>
          <p:spPr>
            <a:xfrm>
              <a:off x="1709431" y="2227996"/>
              <a:ext cx="656505" cy="25382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prstClr val="whit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上节课主要内容</a:t>
              </a:r>
            </a:p>
          </p:txBody>
        </p:sp>
      </p:grpSp>
      <p:sp>
        <p:nvSpPr>
          <p:cNvPr id="21" name="文本框 4"/>
          <p:cNvSpPr txBox="1"/>
          <p:nvPr/>
        </p:nvSpPr>
        <p:spPr>
          <a:xfrm>
            <a:off x="2632483" y="1927903"/>
            <a:ext cx="627012" cy="46166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B850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01</a:t>
            </a:r>
            <a:endParaRPr lang="zh-CN" altLang="en-US" sz="2400" dirty="0">
              <a:solidFill>
                <a:srgbClr val="FFB850"/>
              </a:solidFill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687182" y="1908535"/>
            <a:ext cx="476897" cy="66425"/>
          </a:xfrm>
          <a:prstGeom prst="rect">
            <a:avLst/>
          </a:prstGeom>
          <a:solidFill>
            <a:srgbClr val="FFB850"/>
          </a:solidFill>
          <a:ln>
            <a:noFill/>
          </a:ln>
          <a:scene3d>
            <a:camera prst="perspectiveLeft" fov="27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FFB850"/>
              </a:solidFill>
            </a:endParaRPr>
          </a:p>
        </p:txBody>
      </p:sp>
      <p:sp>
        <p:nvSpPr>
          <p:cNvPr id="23" name="文本框 29"/>
          <p:cNvSpPr txBox="1"/>
          <p:nvPr/>
        </p:nvSpPr>
        <p:spPr>
          <a:xfrm>
            <a:off x="3788009" y="1927903"/>
            <a:ext cx="627012" cy="46166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1ACBE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02</a:t>
            </a:r>
            <a:endParaRPr lang="zh-CN" altLang="en-US" sz="2400" dirty="0">
              <a:solidFill>
                <a:srgbClr val="01ACBE"/>
              </a:solidFill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66538" y="1908535"/>
            <a:ext cx="476897" cy="66425"/>
          </a:xfrm>
          <a:prstGeom prst="rect">
            <a:avLst/>
          </a:prstGeom>
          <a:solidFill>
            <a:srgbClr val="01ACBE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25" name="文本框 31"/>
          <p:cNvSpPr txBox="1"/>
          <p:nvPr/>
        </p:nvSpPr>
        <p:spPr>
          <a:xfrm>
            <a:off x="5033252" y="1927903"/>
            <a:ext cx="627012" cy="46166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87071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03</a:t>
            </a:r>
            <a:endParaRPr lang="zh-CN" altLang="en-US" sz="2400" dirty="0">
              <a:solidFill>
                <a:srgbClr val="E87071"/>
              </a:solidFill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07276" y="1908535"/>
            <a:ext cx="476897" cy="66425"/>
          </a:xfrm>
          <a:prstGeom prst="rect">
            <a:avLst/>
          </a:prstGeom>
          <a:solidFill>
            <a:srgbClr val="E87071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F4F1ED"/>
              </a:solidFill>
            </a:endParaRPr>
          </a:p>
        </p:txBody>
      </p:sp>
      <p:sp>
        <p:nvSpPr>
          <p:cNvPr id="27" name="文本框 33"/>
          <p:cNvSpPr txBox="1"/>
          <p:nvPr/>
        </p:nvSpPr>
        <p:spPr>
          <a:xfrm>
            <a:off x="6246389" y="1927903"/>
            <a:ext cx="627012" cy="46166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AF92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rPr>
              <a:t>04</a:t>
            </a:r>
            <a:endParaRPr lang="zh-CN" altLang="en-US" sz="2400" dirty="0">
              <a:solidFill>
                <a:srgbClr val="00AF92"/>
              </a:solidFill>
              <a:latin typeface="Hiragino Sans GB W6" panose="020B0600000000000000" pitchFamily="34" charset="-122"/>
              <a:ea typeface="Hiragino Sans GB W6" panose="020B06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23950" y="1908535"/>
            <a:ext cx="476897" cy="66425"/>
          </a:xfrm>
          <a:prstGeom prst="rect">
            <a:avLst/>
          </a:prstGeom>
          <a:solidFill>
            <a:srgbClr val="00AF92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F26858"/>
              </a:solidFill>
            </a:endParaRPr>
          </a:p>
        </p:txBody>
      </p:sp>
      <p:sp>
        <p:nvSpPr>
          <p:cNvPr id="47" name="文本框 53"/>
          <p:cNvSpPr txBox="1"/>
          <p:nvPr/>
        </p:nvSpPr>
        <p:spPr>
          <a:xfrm>
            <a:off x="2180203" y="2949439"/>
            <a:ext cx="1212286" cy="276999"/>
          </a:xfrm>
          <a:prstGeom prst="rect">
            <a:avLst/>
          </a:prstGeom>
          <a:noFill/>
          <a:scene3d>
            <a:camera prst="perspectiveLeft" fov="2700000">
              <a:rot lat="0" lon="120000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Left" fov="2700000"/>
              <a:lightRig rig="threePt" dir="t"/>
            </a:scene3d>
          </a:bodyPr>
          <a:lstStyle/>
          <a:p>
            <a:r>
              <a:rPr lang="zh-CN" altLang="en-US" sz="1200" b="1" dirty="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函数定义</a:t>
            </a:r>
          </a:p>
        </p:txBody>
      </p:sp>
      <p:sp>
        <p:nvSpPr>
          <p:cNvPr id="48" name="文本框 55"/>
          <p:cNvSpPr txBox="1"/>
          <p:nvPr/>
        </p:nvSpPr>
        <p:spPr>
          <a:xfrm>
            <a:off x="3372966" y="2949439"/>
            <a:ext cx="1212286" cy="276999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  <a:scene3d>
              <a:camera prst="perspectiveLeft" fov="2700000"/>
              <a:lightRig rig="threePt" dir="t"/>
            </a:scene3d>
          </a:bodyPr>
          <a:lstStyle/>
          <a:p>
            <a:r>
              <a:rPr lang="zh-CN" altLang="en-US" sz="1200" b="1" dirty="0">
                <a:solidFill>
                  <a:srgbClr val="01ACB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函数参数</a:t>
            </a:r>
          </a:p>
        </p:txBody>
      </p:sp>
      <p:sp>
        <p:nvSpPr>
          <p:cNvPr id="49" name="文本框 57"/>
          <p:cNvSpPr txBox="1"/>
          <p:nvPr/>
        </p:nvSpPr>
        <p:spPr>
          <a:xfrm>
            <a:off x="4606872" y="2949439"/>
            <a:ext cx="1212286" cy="276999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  <a:scene3d>
              <a:camera prst="perspectiveLeft" fov="2700000"/>
              <a:lightRig rig="threePt" dir="t"/>
            </a:scene3d>
          </a:bodyPr>
          <a:lstStyle/>
          <a:p>
            <a:r>
              <a:rPr lang="zh-CN" altLang="en-US" sz="1200" b="1" dirty="0">
                <a:solidFill>
                  <a:srgbClr val="E8707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函数作用域</a:t>
            </a:r>
          </a:p>
        </p:txBody>
      </p:sp>
      <p:sp>
        <p:nvSpPr>
          <p:cNvPr id="50" name="文本框 59"/>
          <p:cNvSpPr txBox="1"/>
          <p:nvPr/>
        </p:nvSpPr>
        <p:spPr>
          <a:xfrm>
            <a:off x="5818014" y="2949439"/>
            <a:ext cx="1321926" cy="276999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  <a:scene3d>
              <a:camera prst="perspectiveLeft" fov="2700000"/>
              <a:lightRig rig="threePt" dir="t"/>
            </a:scene3d>
          </a:bodyPr>
          <a:lstStyle/>
          <a:p>
            <a:r>
              <a:rPr lang="zh-CN" altLang="en-US" sz="1200" b="1" dirty="0">
                <a:solidFill>
                  <a:srgbClr val="00AF9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递归和匿名函数</a:t>
            </a:r>
          </a:p>
        </p:txBody>
      </p:sp>
      <p:sp>
        <p:nvSpPr>
          <p:cNvPr id="52" name="文本框 113"/>
          <p:cNvSpPr txBox="1"/>
          <p:nvPr/>
        </p:nvSpPr>
        <p:spPr>
          <a:xfrm>
            <a:off x="2233969" y="3181645"/>
            <a:ext cx="876065" cy="591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掌握：函数的定义和调用，返回值</a:t>
            </a:r>
          </a:p>
        </p:txBody>
      </p:sp>
      <p:sp>
        <p:nvSpPr>
          <p:cNvPr id="53" name="文本框 113"/>
          <p:cNvSpPr txBox="1"/>
          <p:nvPr/>
        </p:nvSpPr>
        <p:spPr>
          <a:xfrm>
            <a:off x="3437726" y="3185031"/>
            <a:ext cx="876065" cy="591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掌握： 函数参数的各种定义和调用</a:t>
            </a:r>
          </a:p>
        </p:txBody>
      </p:sp>
      <p:sp>
        <p:nvSpPr>
          <p:cNvPr id="54" name="文本框 113"/>
          <p:cNvSpPr txBox="1"/>
          <p:nvPr/>
        </p:nvSpPr>
        <p:spPr>
          <a:xfrm>
            <a:off x="4678606" y="3185031"/>
            <a:ext cx="876065" cy="591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掌握：函数作用域的规则和改变方法</a:t>
            </a:r>
          </a:p>
        </p:txBody>
      </p:sp>
      <p:sp>
        <p:nvSpPr>
          <p:cNvPr id="55" name="文本框 113"/>
          <p:cNvSpPr txBox="1"/>
          <p:nvPr/>
        </p:nvSpPr>
        <p:spPr>
          <a:xfrm>
            <a:off x="5952232" y="3197939"/>
            <a:ext cx="8760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了解：递归函数的定义和使用</a:t>
            </a:r>
          </a:p>
          <a:p>
            <a:pPr algn="just">
              <a:lnSpc>
                <a:spcPct val="150000"/>
              </a:lnSpc>
            </a:pPr>
            <a:r>
              <a:rPr lang="zh-CN" altLang="en-US" sz="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掌握：匿名函数的定义和使用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E8707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上节课内容回顾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87" y="2630169"/>
            <a:ext cx="324475" cy="37474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33" y="2661237"/>
            <a:ext cx="312611" cy="312611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48" y="2664390"/>
            <a:ext cx="373411" cy="280058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86" y="2687840"/>
            <a:ext cx="285966" cy="285966"/>
          </a:xfrm>
          <a:prstGeom prst="rect">
            <a:avLst/>
          </a:prstGeom>
        </p:spPr>
      </p:pic>
    </p:spTree>
  </p:cSld>
  <p:clrMapOvr>
    <a:masterClrMapping/>
  </p:clrMapOvr>
  <p:transition spd="slow" advTm="0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accel="40000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accel="4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accel="40000" fill="hold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40000" fill="hold" nodeType="withEffect" p14:presetBounceEnd="4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1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2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1" grpId="0"/>
          <p:bldP spid="22" grpId="0" animBg="1"/>
          <p:bldP spid="23" grpId="0"/>
          <p:bldP spid="24" grpId="0" animBg="1"/>
          <p:bldP spid="25" grpId="0"/>
          <p:bldP spid="26" grpId="0" animBg="1"/>
          <p:bldP spid="27" grpId="0"/>
          <p:bldP spid="28" grpId="0" animBg="1"/>
          <p:bldP spid="47" grpId="0"/>
          <p:bldP spid="48" grpId="0"/>
          <p:bldP spid="49" grpId="0"/>
          <p:bldP spid="50" grpId="0"/>
          <p:bldP spid="52" grpId="0"/>
          <p:bldP spid="53" grpId="0"/>
          <p:bldP spid="54" grpId="0"/>
          <p:bldP spid="55" grpId="0"/>
          <p:bldP spid="5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accel="4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4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1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2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1" grpId="0"/>
          <p:bldP spid="22" grpId="0" animBg="1"/>
          <p:bldP spid="23" grpId="0"/>
          <p:bldP spid="24" grpId="0" animBg="1"/>
          <p:bldP spid="25" grpId="0"/>
          <p:bldP spid="26" grpId="0" animBg="1"/>
          <p:bldP spid="27" grpId="0"/>
          <p:bldP spid="28" grpId="0" animBg="1"/>
          <p:bldP spid="47" grpId="0"/>
          <p:bldP spid="48" grpId="0"/>
          <p:bldP spid="49" grpId="0"/>
          <p:bldP spid="50" grpId="0"/>
          <p:bldP spid="52" grpId="0"/>
          <p:bldP spid="53" grpId="0"/>
          <p:bldP spid="54" grpId="0"/>
          <p:bldP spid="55" grpId="0"/>
          <p:bldP spid="57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E8707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文件目录操作</a:t>
            </a:r>
            <a:r>
              <a:rPr lang="en-US" altLang="zh-CN" sz="1800" b="1" dirty="0">
                <a:solidFill>
                  <a:srgbClr val="E8707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-</a:t>
            </a:r>
            <a:r>
              <a:rPr lang="zh-CN" altLang="en-US" sz="1800" b="1" dirty="0">
                <a:solidFill>
                  <a:srgbClr val="E8707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路径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386" y="1227311"/>
            <a:ext cx="5359038" cy="4001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11424" y="1227310"/>
            <a:ext cx="302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75885"/>
                </a:solidFill>
              </a:rPr>
              <a:t>也支持对文件目录的操作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386" y="2041405"/>
            <a:ext cx="8306602" cy="5007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2583" y="2638916"/>
            <a:ext cx="35702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75885"/>
                </a:solidFill>
              </a:rPr>
              <a:t>还有一下方法：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 err="1">
                <a:solidFill>
                  <a:srgbClr val="C75885"/>
                </a:solidFill>
              </a:rPr>
              <a:t>makedirs</a:t>
            </a:r>
            <a:r>
              <a:rPr kumimoji="1" lang="en-US" altLang="zh-CN" sz="2000" b="1" dirty="0">
                <a:solidFill>
                  <a:srgbClr val="C75885"/>
                </a:solidFill>
              </a:rPr>
              <a:t> 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创建多层目录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>
                <a:solidFill>
                  <a:srgbClr val="C75885"/>
                </a:solidFill>
              </a:rPr>
              <a:t>remove	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移动文件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 err="1">
                <a:solidFill>
                  <a:srgbClr val="C75885"/>
                </a:solidFill>
              </a:rPr>
              <a:t>rmdir</a:t>
            </a:r>
            <a:r>
              <a:rPr kumimoji="1" lang="en-US" altLang="zh-CN" sz="2000" b="1" dirty="0">
                <a:solidFill>
                  <a:srgbClr val="C75885"/>
                </a:solidFill>
              </a:rPr>
              <a:t>	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删除目录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 err="1">
                <a:solidFill>
                  <a:srgbClr val="C75885"/>
                </a:solidFill>
              </a:rPr>
              <a:t>removedir</a:t>
            </a:r>
            <a:r>
              <a:rPr kumimoji="1" lang="en-US" altLang="zh-CN" sz="2000" b="1" dirty="0">
                <a:solidFill>
                  <a:srgbClr val="C75885"/>
                </a:solidFill>
              </a:rPr>
              <a:t>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删除多层目录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>
                <a:solidFill>
                  <a:srgbClr val="C75885"/>
                </a:solidFill>
              </a:rPr>
              <a:t>system	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调用系统命令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>
                <a:solidFill>
                  <a:srgbClr val="C75885"/>
                </a:solidFill>
              </a:rPr>
              <a:t>walk	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遍历文件夹</a:t>
            </a:r>
            <a:endParaRPr kumimoji="1" lang="en-US" altLang="zh-CN" sz="2000" b="1" dirty="0">
              <a:solidFill>
                <a:srgbClr val="C75885"/>
              </a:solidFill>
            </a:endParaRPr>
          </a:p>
          <a:p>
            <a:r>
              <a:rPr kumimoji="1" lang="en-US" altLang="zh-CN" sz="2000" b="1" dirty="0" err="1">
                <a:solidFill>
                  <a:srgbClr val="C75885"/>
                </a:solidFill>
              </a:rPr>
              <a:t>os.path</a:t>
            </a:r>
            <a:r>
              <a:rPr kumimoji="1" lang="en-US" altLang="zh-CN" sz="2000" b="1" dirty="0">
                <a:solidFill>
                  <a:srgbClr val="C75885"/>
                </a:solidFill>
              </a:rPr>
              <a:t>			</a:t>
            </a:r>
            <a:r>
              <a:rPr kumimoji="1" lang="zh-CN" altLang="en-US" sz="2000" b="1" dirty="0">
                <a:solidFill>
                  <a:srgbClr val="C75885"/>
                </a:solidFill>
              </a:rPr>
              <a:t>路径操作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0CBA7B4-B3E1-3EF5-2E92-32CE9DD588B7}"/>
              </a:ext>
            </a:extLst>
          </p:cNvPr>
          <p:cNvGrpSpPr/>
          <p:nvPr/>
        </p:nvGrpSpPr>
        <p:grpSpPr>
          <a:xfrm>
            <a:off x="2307257" y="4873789"/>
            <a:ext cx="396720" cy="219960"/>
            <a:chOff x="2307257" y="4873789"/>
            <a:chExt cx="39672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E2E6906-560E-2B4A-A0EB-AE816CD24667}"/>
                    </a:ext>
                  </a:extLst>
                </p14:cNvPr>
                <p14:cNvContentPartPr/>
                <p14:nvPr/>
              </p14:nvContentPartPr>
              <p14:xfrm>
                <a:off x="2590577" y="5006989"/>
                <a:ext cx="41040" cy="79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E2E6906-560E-2B4A-A0EB-AE816CD246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81937" y="4998349"/>
                  <a:ext cx="58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24F6697-5566-A20D-8665-1377F7CFE36B}"/>
                    </a:ext>
                  </a:extLst>
                </p14:cNvPr>
                <p14:cNvContentPartPr/>
                <p14:nvPr/>
              </p14:nvContentPartPr>
              <p14:xfrm>
                <a:off x="2641337" y="5000149"/>
                <a:ext cx="360" cy="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24F6697-5566-A20D-8665-1377F7CFE36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32697" y="49911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B02EB7F-4651-F3E8-748C-123D35DC5715}"/>
                    </a:ext>
                  </a:extLst>
                </p14:cNvPr>
                <p14:cNvContentPartPr/>
                <p14:nvPr/>
              </p14:nvContentPartPr>
              <p14:xfrm>
                <a:off x="2307257" y="4873789"/>
                <a:ext cx="396720" cy="219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B02EB7F-4651-F3E8-748C-123D35DC57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98257" y="4865149"/>
                  <a:ext cx="414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26E0A1D-FEC7-0D24-E4D0-3A83F52A8E62}"/>
                    </a:ext>
                  </a:extLst>
                </p14:cNvPr>
                <p14:cNvContentPartPr/>
                <p14:nvPr/>
              </p14:nvContentPartPr>
              <p14:xfrm>
                <a:off x="2525417" y="4905829"/>
                <a:ext cx="360" cy="173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26E0A1D-FEC7-0D24-E4D0-3A83F52A8E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16777" y="4896829"/>
                  <a:ext cx="18000" cy="190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0796" y="1515361"/>
            <a:ext cx="4319423" cy="852875"/>
            <a:chOff x="3129129" y="1121776"/>
            <a:chExt cx="5933741" cy="1171624"/>
          </a:xfrm>
        </p:grpSpPr>
        <p:sp>
          <p:nvSpPr>
            <p:cNvPr id="3" name="圆角矩形 2"/>
            <p:cNvSpPr/>
            <p:nvPr/>
          </p:nvSpPr>
          <p:spPr>
            <a:xfrm>
              <a:off x="3129129" y="1121776"/>
              <a:ext cx="5933741" cy="11716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AA2D"/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3289330" y="1253414"/>
              <a:ext cx="5613340" cy="90835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63A77"/>
                </a:gs>
                <a:gs pos="100000">
                  <a:srgbClr val="A26CB8"/>
                </a:gs>
              </a:gsLst>
              <a:lin ang="0" scaled="0"/>
            </a:gradFill>
            <a:ln w="19050">
              <a:gradFill flip="none" rotWithShape="1">
                <a:gsLst>
                  <a:gs pos="0">
                    <a:srgbClr val="A26CB8"/>
                  </a:gs>
                  <a:gs pos="100000">
                    <a:srgbClr val="663A77"/>
                  </a:gs>
                </a:gsLst>
                <a:lin ang="2700000" scaled="1"/>
                <a:tileRect/>
              </a:gradFill>
            </a:ln>
            <a:effectLst>
              <a:innerShdw blurRad="317500" dist="114300" dir="13500000">
                <a:prstClr val="black">
                  <a:alpha val="2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AA2D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41304" y="1430891"/>
            <a:ext cx="1169945" cy="1379589"/>
            <a:chOff x="3150395" y="933507"/>
            <a:chExt cx="1559927" cy="1839452"/>
          </a:xfrm>
        </p:grpSpPr>
        <p:grpSp>
          <p:nvGrpSpPr>
            <p:cNvPr id="6" name="组合 5"/>
            <p:cNvGrpSpPr/>
            <p:nvPr/>
          </p:nvGrpSpPr>
          <p:grpSpPr>
            <a:xfrm>
              <a:off x="3150395" y="933507"/>
              <a:ext cx="1559927" cy="1839452"/>
              <a:chOff x="3222820" y="1148080"/>
              <a:chExt cx="1484216" cy="1750177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20363" y="1295115"/>
                <a:ext cx="1286673" cy="1603142"/>
                <a:chOff x="7380501" y="2927402"/>
                <a:chExt cx="2311887" cy="2880512"/>
              </a:xfrm>
            </p:grpSpPr>
            <p:sp>
              <p:nvSpPr>
                <p:cNvPr id="12" name="椭圆 50"/>
                <p:cNvSpPr/>
                <p:nvPr/>
              </p:nvSpPr>
              <p:spPr>
                <a:xfrm rot="18900000">
                  <a:off x="7501948" y="2927402"/>
                  <a:ext cx="2190440" cy="2880512"/>
                </a:xfrm>
                <a:custGeom>
                  <a:avLst/>
                  <a:gdLst>
                    <a:gd name="connsiteX0" fmla="*/ 0 w 1674495"/>
                    <a:gd name="connsiteY0" fmla="*/ 1035368 h 2070735"/>
                    <a:gd name="connsiteX1" fmla="*/ 837248 w 1674495"/>
                    <a:gd name="connsiteY1" fmla="*/ 0 h 2070735"/>
                    <a:gd name="connsiteX2" fmla="*/ 1674496 w 1674495"/>
                    <a:gd name="connsiteY2" fmla="*/ 1035368 h 2070735"/>
                    <a:gd name="connsiteX3" fmla="*/ 837248 w 1674495"/>
                    <a:gd name="connsiteY3" fmla="*/ 2070736 h 2070735"/>
                    <a:gd name="connsiteX4" fmla="*/ 0 w 1674495"/>
                    <a:gd name="connsiteY4" fmla="*/ 1035368 h 2070735"/>
                    <a:gd name="connsiteX0-1" fmla="*/ 13249 w 1687745"/>
                    <a:gd name="connsiteY0-2" fmla="*/ 1035368 h 2070736"/>
                    <a:gd name="connsiteX1-3" fmla="*/ 850497 w 1687745"/>
                    <a:gd name="connsiteY1-4" fmla="*/ 0 h 2070736"/>
                    <a:gd name="connsiteX2-5" fmla="*/ 1687745 w 1687745"/>
                    <a:gd name="connsiteY2-6" fmla="*/ 1035368 h 2070736"/>
                    <a:gd name="connsiteX3-7" fmla="*/ 850497 w 1687745"/>
                    <a:gd name="connsiteY3-8" fmla="*/ 2070736 h 2070736"/>
                    <a:gd name="connsiteX4-9" fmla="*/ 13249 w 1687745"/>
                    <a:gd name="connsiteY4-10" fmla="*/ 1035368 h 2070736"/>
                    <a:gd name="connsiteX0-11" fmla="*/ 13249 w 1696474"/>
                    <a:gd name="connsiteY0-12" fmla="*/ 1035368 h 2070736"/>
                    <a:gd name="connsiteX1-13" fmla="*/ 850497 w 1696474"/>
                    <a:gd name="connsiteY1-14" fmla="*/ 0 h 2070736"/>
                    <a:gd name="connsiteX2-15" fmla="*/ 1687745 w 1696474"/>
                    <a:gd name="connsiteY2-16" fmla="*/ 1035368 h 2070736"/>
                    <a:gd name="connsiteX3-17" fmla="*/ 850497 w 1696474"/>
                    <a:gd name="connsiteY3-18" fmla="*/ 2070736 h 2070736"/>
                    <a:gd name="connsiteX4-19" fmla="*/ 13249 w 1696474"/>
                    <a:gd name="connsiteY4-20" fmla="*/ 1035368 h 207073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696474" h="2070736">
                      <a:moveTo>
                        <a:pt x="13249" y="1035368"/>
                      </a:moveTo>
                      <a:cubicBezTo>
                        <a:pt x="112309" y="471170"/>
                        <a:pt x="388098" y="0"/>
                        <a:pt x="850497" y="0"/>
                      </a:cubicBezTo>
                      <a:cubicBezTo>
                        <a:pt x="1312896" y="0"/>
                        <a:pt x="1611545" y="478790"/>
                        <a:pt x="1687745" y="1035368"/>
                      </a:cubicBezTo>
                      <a:cubicBezTo>
                        <a:pt x="1765308" y="1601901"/>
                        <a:pt x="1312896" y="2070736"/>
                        <a:pt x="850497" y="2070736"/>
                      </a:cubicBezTo>
                      <a:cubicBezTo>
                        <a:pt x="388098" y="2070736"/>
                        <a:pt x="-85811" y="1599566"/>
                        <a:pt x="13249" y="1035368"/>
                      </a:cubicBezTo>
                      <a:close/>
                    </a:path>
                  </a:pathLst>
                </a:custGeom>
                <a:gradFill>
                  <a:gsLst>
                    <a:gs pos="17000">
                      <a:srgbClr val="000000">
                        <a:alpha val="46000"/>
                      </a:srgbClr>
                    </a:gs>
                    <a:gs pos="34000">
                      <a:srgbClr val="000000">
                        <a:alpha val="43000"/>
                      </a:srgbClr>
                    </a:gs>
                    <a:gs pos="65000">
                      <a:srgbClr val="000000">
                        <a:alpha val="10000"/>
                      </a:srgbClr>
                    </a:gs>
                    <a:gs pos="51000">
                      <a:schemeClr val="tx1">
                        <a:alpha val="20000"/>
                      </a:schemeClr>
                    </a:gs>
                    <a:gs pos="78000">
                      <a:schemeClr val="tx1">
                        <a:alpha val="5000"/>
                      </a:schemeClr>
                    </a:gs>
                    <a:gs pos="0">
                      <a:schemeClr val="tx1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softEdge rad="3556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7567583" y="3243359"/>
                  <a:ext cx="1344545" cy="1344543"/>
                </a:xfrm>
                <a:prstGeom prst="ellipse">
                  <a:avLst/>
                </a:prstGeom>
                <a:gradFill>
                  <a:gsLst>
                    <a:gs pos="43000">
                      <a:srgbClr val="F7F7F7"/>
                    </a:gs>
                    <a:gs pos="0">
                      <a:schemeClr val="bg1">
                        <a:alpha val="99000"/>
                      </a:schemeClr>
                    </a:gs>
                    <a:gs pos="100000">
                      <a:srgbClr val="B8C0C0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88900" dir="2700000" algn="tl" rotWithShape="0">
                    <a:srgbClr val="494949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7380501" y="3019185"/>
                  <a:ext cx="1596494" cy="1596494"/>
                </a:xfrm>
                <a:prstGeom prst="ellipse">
                  <a:avLst/>
                </a:prstGeom>
                <a:gradFill>
                  <a:gsLst>
                    <a:gs pos="39000">
                      <a:schemeClr val="bg1"/>
                    </a:gs>
                    <a:gs pos="53000">
                      <a:srgbClr val="F7F7F7"/>
                    </a:gs>
                    <a:gs pos="11000">
                      <a:schemeClr val="bg1">
                        <a:alpha val="99000"/>
                      </a:schemeClr>
                    </a:gs>
                    <a:gs pos="100000">
                      <a:srgbClr val="B8C0C0"/>
                    </a:gs>
                  </a:gsLst>
                  <a:lin ang="2700000" scaled="1"/>
                </a:gradFill>
                <a:ln>
                  <a:noFill/>
                </a:ln>
                <a:effectLst>
                  <a:innerShdw blurRad="444500" dist="152400" dir="2700000">
                    <a:srgbClr val="5F6D6C">
                      <a:alpha val="36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椭圆 10"/>
              <p:cNvSpPr/>
              <p:nvPr/>
            </p:nvSpPr>
            <p:spPr>
              <a:xfrm>
                <a:off x="3222820" y="1148080"/>
                <a:ext cx="1284820" cy="1284821"/>
              </a:xfrm>
              <a:prstGeom prst="ellipse">
                <a:avLst/>
              </a:prstGeom>
              <a:solidFill>
                <a:schemeClr val="bg1">
                  <a:alpha val="14000"/>
                </a:schemeClr>
              </a:soli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15900" dist="88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437036" y="1269298"/>
              <a:ext cx="775805" cy="690872"/>
              <a:chOff x="1460111" y="2419508"/>
              <a:chExt cx="1032597" cy="91954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460111" y="2419508"/>
                <a:ext cx="1030514" cy="819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663A77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400" dirty="0">
                  <a:solidFill>
                    <a:srgbClr val="663A77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462194" y="2949888"/>
                <a:ext cx="1030514" cy="38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25" dirty="0">
                    <a:solidFill>
                      <a:srgbClr val="663A77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825" dirty="0">
                  <a:solidFill>
                    <a:srgbClr val="663A77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446961" y="1681551"/>
            <a:ext cx="2812632" cy="510577"/>
            <a:chOff x="3446961" y="1681551"/>
            <a:chExt cx="2812632" cy="510577"/>
          </a:xfrm>
        </p:grpSpPr>
        <p:sp>
          <p:nvSpPr>
            <p:cNvPr id="15" name="文本框 14"/>
            <p:cNvSpPr txBox="1"/>
            <p:nvPr/>
          </p:nvSpPr>
          <p:spPr>
            <a:xfrm>
              <a:off x="3446961" y="1706008"/>
              <a:ext cx="2207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模块和包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5790400" y="1681551"/>
              <a:ext cx="469193" cy="510577"/>
              <a:chOff x="4873620" y="1965325"/>
              <a:chExt cx="269882" cy="293688"/>
            </a:xfrm>
            <a:solidFill>
              <a:schemeClr val="bg1"/>
            </a:solidFill>
            <a:effectLst/>
          </p:grpSpPr>
          <p:sp>
            <p:nvSpPr>
              <p:cNvPr id="25" name="Freeform 502"/>
              <p:cNvSpPr/>
              <p:nvPr/>
            </p:nvSpPr>
            <p:spPr bwMode="auto">
              <a:xfrm>
                <a:off x="4873620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503"/>
              <p:cNvSpPr/>
              <p:nvPr/>
            </p:nvSpPr>
            <p:spPr bwMode="auto">
              <a:xfrm>
                <a:off x="4884737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04"/>
              <p:cNvSpPr/>
              <p:nvPr/>
            </p:nvSpPr>
            <p:spPr bwMode="auto">
              <a:xfrm>
                <a:off x="4940303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505"/>
              <p:cNvSpPr/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663B76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思</a:t>
            </a:r>
            <a:r>
              <a:rPr lang="en-US" altLang="zh-CN" sz="1800" b="1" dirty="0">
                <a:solidFill>
                  <a:srgbClr val="663B76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	</a:t>
            </a:r>
            <a:r>
              <a:rPr lang="zh-CN" altLang="en-US" sz="1800" b="1" dirty="0">
                <a:solidFill>
                  <a:srgbClr val="663B76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考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723905" y="1482691"/>
            <a:ext cx="593961" cy="593961"/>
            <a:chOff x="4589983" y="2663795"/>
            <a:chExt cx="877102" cy="877102"/>
          </a:xfrm>
        </p:grpSpPr>
        <p:grpSp>
          <p:nvGrpSpPr>
            <p:cNvPr id="39" name="组合 38"/>
            <p:cNvGrpSpPr/>
            <p:nvPr/>
          </p:nvGrpSpPr>
          <p:grpSpPr>
            <a:xfrm>
              <a:off x="4589983" y="2663795"/>
              <a:ext cx="877102" cy="87710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同心圆 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523939" y="892239"/>
                <a:ext cx="3562222" cy="356222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b="1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690436" y="2865050"/>
              <a:ext cx="567894" cy="535099"/>
              <a:chOff x="4832350" y="1028700"/>
              <a:chExt cx="522288" cy="492126"/>
            </a:xfrm>
            <a:solidFill>
              <a:srgbClr val="0070C0"/>
            </a:solidFill>
          </p:grpSpPr>
          <p:sp>
            <p:nvSpPr>
              <p:cNvPr id="41" name="Freeform 15"/>
              <p:cNvSpPr/>
              <p:nvPr/>
            </p:nvSpPr>
            <p:spPr bwMode="auto">
              <a:xfrm>
                <a:off x="4916488" y="1176338"/>
                <a:ext cx="306388" cy="266700"/>
              </a:xfrm>
              <a:custGeom>
                <a:avLst/>
                <a:gdLst>
                  <a:gd name="T0" fmla="*/ 14 w 81"/>
                  <a:gd name="T1" fmla="*/ 0 h 71"/>
                  <a:gd name="T2" fmla="*/ 7 w 81"/>
                  <a:gd name="T3" fmla="*/ 2 h 71"/>
                  <a:gd name="T4" fmla="*/ 28 w 81"/>
                  <a:gd name="T5" fmla="*/ 48 h 71"/>
                  <a:gd name="T6" fmla="*/ 68 w 81"/>
                  <a:gd name="T7" fmla="*/ 71 h 71"/>
                  <a:gd name="T8" fmla="*/ 74 w 81"/>
                  <a:gd name="T9" fmla="*/ 69 h 71"/>
                  <a:gd name="T10" fmla="*/ 56 w 81"/>
                  <a:gd name="T11" fmla="*/ 25 h 71"/>
                  <a:gd name="T12" fmla="*/ 53 w 81"/>
                  <a:gd name="T13" fmla="*/ 29 h 71"/>
                  <a:gd name="T14" fmla="*/ 56 w 81"/>
                  <a:gd name="T15" fmla="*/ 33 h 71"/>
                  <a:gd name="T16" fmla="*/ 57 w 81"/>
                  <a:gd name="T17" fmla="*/ 34 h 71"/>
                  <a:gd name="T18" fmla="*/ 57 w 81"/>
                  <a:gd name="T19" fmla="*/ 34 h 71"/>
                  <a:gd name="T20" fmla="*/ 65 w 81"/>
                  <a:gd name="T21" fmla="*/ 60 h 71"/>
                  <a:gd name="T22" fmla="*/ 60 w 81"/>
                  <a:gd name="T23" fmla="*/ 62 h 71"/>
                  <a:gd name="T24" fmla="*/ 32 w 81"/>
                  <a:gd name="T25" fmla="*/ 45 h 71"/>
                  <a:gd name="T26" fmla="*/ 16 w 81"/>
                  <a:gd name="T27" fmla="*/ 11 h 71"/>
                  <a:gd name="T28" fmla="*/ 21 w 81"/>
                  <a:gd name="T29" fmla="*/ 9 h 71"/>
                  <a:gd name="T30" fmla="*/ 43 w 81"/>
                  <a:gd name="T31" fmla="*/ 20 h 71"/>
                  <a:gd name="T32" fmla="*/ 43 w 81"/>
                  <a:gd name="T33" fmla="*/ 19 h 71"/>
                  <a:gd name="T34" fmla="*/ 43 w 81"/>
                  <a:gd name="T35" fmla="*/ 20 h 71"/>
                  <a:gd name="T36" fmla="*/ 48 w 81"/>
                  <a:gd name="T37" fmla="*/ 24 h 71"/>
                  <a:gd name="T38" fmla="*/ 51 w 81"/>
                  <a:gd name="T39" fmla="*/ 20 h 71"/>
                  <a:gd name="T40" fmla="*/ 14 w 81"/>
                  <a:gd name="T4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" h="71">
                    <a:moveTo>
                      <a:pt x="14" y="0"/>
                    </a:moveTo>
                    <a:cubicBezTo>
                      <a:pt x="11" y="0"/>
                      <a:pt x="9" y="0"/>
                      <a:pt x="7" y="2"/>
                    </a:cubicBezTo>
                    <a:cubicBezTo>
                      <a:pt x="0" y="9"/>
                      <a:pt x="10" y="30"/>
                      <a:pt x="28" y="48"/>
                    </a:cubicBezTo>
                    <a:cubicBezTo>
                      <a:pt x="42" y="63"/>
                      <a:pt x="58" y="71"/>
                      <a:pt x="68" y="71"/>
                    </a:cubicBezTo>
                    <a:cubicBezTo>
                      <a:pt x="70" y="71"/>
                      <a:pt x="73" y="71"/>
                      <a:pt x="74" y="69"/>
                    </a:cubicBezTo>
                    <a:cubicBezTo>
                      <a:pt x="81" y="62"/>
                      <a:pt x="73" y="43"/>
                      <a:pt x="56" y="25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30"/>
                      <a:pt x="55" y="32"/>
                      <a:pt x="56" y="33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6" y="45"/>
                      <a:pt x="70" y="56"/>
                      <a:pt x="65" y="60"/>
                    </a:cubicBezTo>
                    <a:cubicBezTo>
                      <a:pt x="64" y="61"/>
                      <a:pt x="62" y="62"/>
                      <a:pt x="60" y="62"/>
                    </a:cubicBezTo>
                    <a:cubicBezTo>
                      <a:pt x="53" y="62"/>
                      <a:pt x="42" y="55"/>
                      <a:pt x="32" y="45"/>
                    </a:cubicBezTo>
                    <a:cubicBezTo>
                      <a:pt x="18" y="31"/>
                      <a:pt x="11" y="16"/>
                      <a:pt x="16" y="11"/>
                    </a:cubicBezTo>
                    <a:cubicBezTo>
                      <a:pt x="18" y="10"/>
                      <a:pt x="19" y="9"/>
                      <a:pt x="21" y="9"/>
                    </a:cubicBezTo>
                    <a:cubicBezTo>
                      <a:pt x="27" y="9"/>
                      <a:pt x="35" y="13"/>
                      <a:pt x="43" y="20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5" y="21"/>
                      <a:pt x="46" y="23"/>
                      <a:pt x="48" y="24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37" y="8"/>
                      <a:pt x="23" y="0"/>
                      <a:pt x="14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2" name="Freeform 16"/>
              <p:cNvSpPr/>
              <p:nvPr/>
            </p:nvSpPr>
            <p:spPr bwMode="auto">
              <a:xfrm>
                <a:off x="4832350" y="1141413"/>
                <a:ext cx="404813" cy="379413"/>
              </a:xfrm>
              <a:custGeom>
                <a:avLst/>
                <a:gdLst>
                  <a:gd name="T0" fmla="*/ 12 w 107"/>
                  <a:gd name="T1" fmla="*/ 0 h 101"/>
                  <a:gd name="T2" fmla="*/ 10 w 107"/>
                  <a:gd name="T3" fmla="*/ 1 h 101"/>
                  <a:gd name="T4" fmla="*/ 40 w 107"/>
                  <a:gd name="T5" fmla="*/ 68 h 101"/>
                  <a:gd name="T6" fmla="*/ 96 w 107"/>
                  <a:gd name="T7" fmla="*/ 101 h 101"/>
                  <a:gd name="T8" fmla="*/ 106 w 107"/>
                  <a:gd name="T9" fmla="*/ 97 h 101"/>
                  <a:gd name="T10" fmla="*/ 107 w 107"/>
                  <a:gd name="T11" fmla="*/ 96 h 101"/>
                  <a:gd name="T12" fmla="*/ 99 w 107"/>
                  <a:gd name="T13" fmla="*/ 98 h 101"/>
                  <a:gd name="T14" fmla="*/ 43 w 107"/>
                  <a:gd name="T15" fmla="*/ 65 h 101"/>
                  <a:gd name="T16" fmla="*/ 12 w 107"/>
                  <a:gd name="T1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1">
                    <a:moveTo>
                      <a:pt x="12" y="0"/>
                    </a:moveTo>
                    <a:cubicBezTo>
                      <a:pt x="11" y="1"/>
                      <a:pt x="11" y="1"/>
                      <a:pt x="10" y="1"/>
                    </a:cubicBezTo>
                    <a:cubicBezTo>
                      <a:pt x="0" y="11"/>
                      <a:pt x="13" y="41"/>
                      <a:pt x="40" y="68"/>
                    </a:cubicBezTo>
                    <a:cubicBezTo>
                      <a:pt x="60" y="88"/>
                      <a:pt x="83" y="101"/>
                      <a:pt x="96" y="101"/>
                    </a:cubicBezTo>
                    <a:cubicBezTo>
                      <a:pt x="100" y="101"/>
                      <a:pt x="104" y="100"/>
                      <a:pt x="106" y="97"/>
                    </a:cubicBezTo>
                    <a:cubicBezTo>
                      <a:pt x="106" y="97"/>
                      <a:pt x="107" y="96"/>
                      <a:pt x="107" y="96"/>
                    </a:cubicBezTo>
                    <a:cubicBezTo>
                      <a:pt x="105" y="97"/>
                      <a:pt x="102" y="98"/>
                      <a:pt x="99" y="98"/>
                    </a:cubicBezTo>
                    <a:cubicBezTo>
                      <a:pt x="86" y="98"/>
                      <a:pt x="63" y="85"/>
                      <a:pt x="43" y="65"/>
                    </a:cubicBezTo>
                    <a:cubicBezTo>
                      <a:pt x="18" y="39"/>
                      <a:pt x="4" y="11"/>
                      <a:pt x="12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3" name="Freeform 17"/>
              <p:cNvSpPr/>
              <p:nvPr/>
            </p:nvSpPr>
            <p:spPr bwMode="auto">
              <a:xfrm>
                <a:off x="4848225" y="1119188"/>
                <a:ext cx="438150" cy="384175"/>
              </a:xfrm>
              <a:custGeom>
                <a:avLst/>
                <a:gdLst>
                  <a:gd name="T0" fmla="*/ 20 w 116"/>
                  <a:gd name="T1" fmla="*/ 0 h 102"/>
                  <a:gd name="T2" fmla="*/ 10 w 116"/>
                  <a:gd name="T3" fmla="*/ 3 h 102"/>
                  <a:gd name="T4" fmla="*/ 40 w 116"/>
                  <a:gd name="T5" fmla="*/ 69 h 102"/>
                  <a:gd name="T6" fmla="*/ 97 w 116"/>
                  <a:gd name="T7" fmla="*/ 102 h 102"/>
                  <a:gd name="T8" fmla="*/ 106 w 116"/>
                  <a:gd name="T9" fmla="*/ 99 h 102"/>
                  <a:gd name="T10" fmla="*/ 79 w 116"/>
                  <a:gd name="T11" fmla="*/ 35 h 102"/>
                  <a:gd name="T12" fmla="*/ 75 w 116"/>
                  <a:gd name="T13" fmla="*/ 39 h 102"/>
                  <a:gd name="T14" fmla="*/ 97 w 116"/>
                  <a:gd name="T15" fmla="*/ 89 h 102"/>
                  <a:gd name="T16" fmla="*/ 89 w 116"/>
                  <a:gd name="T17" fmla="*/ 92 h 102"/>
                  <a:gd name="T18" fmla="*/ 44 w 116"/>
                  <a:gd name="T19" fmla="*/ 66 h 102"/>
                  <a:gd name="T20" fmla="*/ 20 w 116"/>
                  <a:gd name="T21" fmla="*/ 13 h 102"/>
                  <a:gd name="T22" fmla="*/ 28 w 116"/>
                  <a:gd name="T23" fmla="*/ 10 h 102"/>
                  <a:gd name="T24" fmla="*/ 70 w 116"/>
                  <a:gd name="T25" fmla="*/ 34 h 102"/>
                  <a:gd name="T26" fmla="*/ 74 w 116"/>
                  <a:gd name="T27" fmla="*/ 30 h 102"/>
                  <a:gd name="T28" fmla="*/ 20 w 116"/>
                  <a:gd name="T2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6" h="102">
                    <a:moveTo>
                      <a:pt x="20" y="0"/>
                    </a:moveTo>
                    <a:cubicBezTo>
                      <a:pt x="16" y="0"/>
                      <a:pt x="13" y="1"/>
                      <a:pt x="10" y="3"/>
                    </a:cubicBezTo>
                    <a:cubicBezTo>
                      <a:pt x="0" y="13"/>
                      <a:pt x="14" y="43"/>
                      <a:pt x="40" y="69"/>
                    </a:cubicBezTo>
                    <a:cubicBezTo>
                      <a:pt x="61" y="90"/>
                      <a:pt x="83" y="102"/>
                      <a:pt x="97" y="102"/>
                    </a:cubicBezTo>
                    <a:cubicBezTo>
                      <a:pt x="101" y="102"/>
                      <a:pt x="104" y="101"/>
                      <a:pt x="106" y="99"/>
                    </a:cubicBezTo>
                    <a:cubicBezTo>
                      <a:pt x="116" y="89"/>
                      <a:pt x="104" y="61"/>
                      <a:pt x="79" y="35"/>
                    </a:cubicBezTo>
                    <a:cubicBezTo>
                      <a:pt x="75" y="39"/>
                      <a:pt x="75" y="39"/>
                      <a:pt x="75" y="39"/>
                    </a:cubicBezTo>
                    <a:cubicBezTo>
                      <a:pt x="95" y="59"/>
                      <a:pt x="104" y="82"/>
                      <a:pt x="97" y="89"/>
                    </a:cubicBezTo>
                    <a:cubicBezTo>
                      <a:pt x="95" y="91"/>
                      <a:pt x="92" y="92"/>
                      <a:pt x="89" y="92"/>
                    </a:cubicBezTo>
                    <a:cubicBezTo>
                      <a:pt x="78" y="92"/>
                      <a:pt x="60" y="82"/>
                      <a:pt x="44" y="66"/>
                    </a:cubicBezTo>
                    <a:cubicBezTo>
                      <a:pt x="23" y="44"/>
                      <a:pt x="12" y="21"/>
                      <a:pt x="20" y="13"/>
                    </a:cubicBezTo>
                    <a:cubicBezTo>
                      <a:pt x="22" y="11"/>
                      <a:pt x="24" y="10"/>
                      <a:pt x="28" y="10"/>
                    </a:cubicBezTo>
                    <a:cubicBezTo>
                      <a:pt x="38" y="10"/>
                      <a:pt x="55" y="19"/>
                      <a:pt x="70" y="34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54" y="11"/>
                      <a:pt x="33" y="0"/>
                      <a:pt x="20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4" name="Freeform 18"/>
              <p:cNvSpPr/>
              <p:nvPr/>
            </p:nvSpPr>
            <p:spPr bwMode="auto">
              <a:xfrm>
                <a:off x="5260975" y="1028700"/>
                <a:ext cx="52388" cy="71438"/>
              </a:xfrm>
              <a:custGeom>
                <a:avLst/>
                <a:gdLst>
                  <a:gd name="T0" fmla="*/ 31 w 33"/>
                  <a:gd name="T1" fmla="*/ 0 h 45"/>
                  <a:gd name="T2" fmla="*/ 0 w 33"/>
                  <a:gd name="T3" fmla="*/ 29 h 45"/>
                  <a:gd name="T4" fmla="*/ 2 w 33"/>
                  <a:gd name="T5" fmla="*/ 45 h 45"/>
                  <a:gd name="T6" fmla="*/ 33 w 33"/>
                  <a:gd name="T7" fmla="*/ 14 h 45"/>
                  <a:gd name="T8" fmla="*/ 31 w 33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5">
                    <a:moveTo>
                      <a:pt x="31" y="0"/>
                    </a:moveTo>
                    <a:lnTo>
                      <a:pt x="0" y="29"/>
                    </a:lnTo>
                    <a:lnTo>
                      <a:pt x="2" y="45"/>
                    </a:lnTo>
                    <a:lnTo>
                      <a:pt x="33" y="14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5" name="Freeform 19"/>
              <p:cNvSpPr/>
              <p:nvPr/>
            </p:nvSpPr>
            <p:spPr bwMode="auto">
              <a:xfrm>
                <a:off x="5260975" y="1028700"/>
                <a:ext cx="52388" cy="71438"/>
              </a:xfrm>
              <a:custGeom>
                <a:avLst/>
                <a:gdLst>
                  <a:gd name="T0" fmla="*/ 31 w 33"/>
                  <a:gd name="T1" fmla="*/ 0 h 45"/>
                  <a:gd name="T2" fmla="*/ 0 w 33"/>
                  <a:gd name="T3" fmla="*/ 29 h 45"/>
                  <a:gd name="T4" fmla="*/ 2 w 33"/>
                  <a:gd name="T5" fmla="*/ 45 h 45"/>
                  <a:gd name="T6" fmla="*/ 33 w 33"/>
                  <a:gd name="T7" fmla="*/ 14 h 45"/>
                  <a:gd name="T8" fmla="*/ 31 w 33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5">
                    <a:moveTo>
                      <a:pt x="31" y="0"/>
                    </a:moveTo>
                    <a:lnTo>
                      <a:pt x="0" y="29"/>
                    </a:lnTo>
                    <a:lnTo>
                      <a:pt x="2" y="45"/>
                    </a:lnTo>
                    <a:lnTo>
                      <a:pt x="33" y="14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6" name="Freeform 20"/>
              <p:cNvSpPr/>
              <p:nvPr/>
            </p:nvSpPr>
            <p:spPr bwMode="auto">
              <a:xfrm>
                <a:off x="5283200" y="1066800"/>
                <a:ext cx="71438" cy="52388"/>
              </a:xfrm>
              <a:custGeom>
                <a:avLst/>
                <a:gdLst>
                  <a:gd name="T0" fmla="*/ 31 w 45"/>
                  <a:gd name="T1" fmla="*/ 0 h 33"/>
                  <a:gd name="T2" fmla="*/ 0 w 45"/>
                  <a:gd name="T3" fmla="*/ 31 h 33"/>
                  <a:gd name="T4" fmla="*/ 14 w 45"/>
                  <a:gd name="T5" fmla="*/ 33 h 33"/>
                  <a:gd name="T6" fmla="*/ 45 w 45"/>
                  <a:gd name="T7" fmla="*/ 2 h 33"/>
                  <a:gd name="T8" fmla="*/ 31 w 4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3">
                    <a:moveTo>
                      <a:pt x="31" y="0"/>
                    </a:moveTo>
                    <a:lnTo>
                      <a:pt x="0" y="31"/>
                    </a:lnTo>
                    <a:lnTo>
                      <a:pt x="14" y="33"/>
                    </a:lnTo>
                    <a:lnTo>
                      <a:pt x="45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7" name="Freeform 21"/>
              <p:cNvSpPr/>
              <p:nvPr/>
            </p:nvSpPr>
            <p:spPr bwMode="auto">
              <a:xfrm>
                <a:off x="5283200" y="1066800"/>
                <a:ext cx="71438" cy="52388"/>
              </a:xfrm>
              <a:custGeom>
                <a:avLst/>
                <a:gdLst>
                  <a:gd name="T0" fmla="*/ 31 w 45"/>
                  <a:gd name="T1" fmla="*/ 0 h 33"/>
                  <a:gd name="T2" fmla="*/ 0 w 45"/>
                  <a:gd name="T3" fmla="*/ 31 h 33"/>
                  <a:gd name="T4" fmla="*/ 14 w 45"/>
                  <a:gd name="T5" fmla="*/ 33 h 33"/>
                  <a:gd name="T6" fmla="*/ 45 w 45"/>
                  <a:gd name="T7" fmla="*/ 2 h 33"/>
                  <a:gd name="T8" fmla="*/ 31 w 4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3">
                    <a:moveTo>
                      <a:pt x="31" y="0"/>
                    </a:moveTo>
                    <a:lnTo>
                      <a:pt x="0" y="31"/>
                    </a:lnTo>
                    <a:lnTo>
                      <a:pt x="14" y="33"/>
                    </a:lnTo>
                    <a:lnTo>
                      <a:pt x="45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8" name="Freeform 22"/>
              <p:cNvSpPr/>
              <p:nvPr/>
            </p:nvSpPr>
            <p:spPr bwMode="auto">
              <a:xfrm>
                <a:off x="4987925" y="1235075"/>
                <a:ext cx="166688" cy="147638"/>
              </a:xfrm>
              <a:custGeom>
                <a:avLst/>
                <a:gdLst>
                  <a:gd name="T0" fmla="*/ 8 w 44"/>
                  <a:gd name="T1" fmla="*/ 0 h 39"/>
                  <a:gd name="T2" fmla="*/ 4 w 44"/>
                  <a:gd name="T3" fmla="*/ 1 h 39"/>
                  <a:gd name="T4" fmla="*/ 15 w 44"/>
                  <a:gd name="T5" fmla="*/ 26 h 39"/>
                  <a:gd name="T6" fmla="*/ 37 w 44"/>
                  <a:gd name="T7" fmla="*/ 39 h 39"/>
                  <a:gd name="T8" fmla="*/ 41 w 44"/>
                  <a:gd name="T9" fmla="*/ 37 h 39"/>
                  <a:gd name="T10" fmla="*/ 35 w 44"/>
                  <a:gd name="T11" fmla="*/ 19 h 39"/>
                  <a:gd name="T12" fmla="*/ 25 w 44"/>
                  <a:gd name="T13" fmla="*/ 22 h 39"/>
                  <a:gd name="T14" fmla="*/ 20 w 44"/>
                  <a:gd name="T15" fmla="*/ 17 h 39"/>
                  <a:gd name="T16" fmla="*/ 23 w 44"/>
                  <a:gd name="T17" fmla="*/ 7 h 39"/>
                  <a:gd name="T18" fmla="*/ 8 w 44"/>
                  <a:gd name="T1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39">
                    <a:moveTo>
                      <a:pt x="8" y="0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0" y="5"/>
                      <a:pt x="5" y="16"/>
                      <a:pt x="15" y="26"/>
                    </a:cubicBezTo>
                    <a:cubicBezTo>
                      <a:pt x="23" y="34"/>
                      <a:pt x="32" y="39"/>
                      <a:pt x="37" y="39"/>
                    </a:cubicBezTo>
                    <a:cubicBezTo>
                      <a:pt x="38" y="39"/>
                      <a:pt x="40" y="38"/>
                      <a:pt x="41" y="37"/>
                    </a:cubicBezTo>
                    <a:cubicBezTo>
                      <a:pt x="44" y="34"/>
                      <a:pt x="41" y="27"/>
                      <a:pt x="35" y="1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17" y="2"/>
                      <a:pt x="11" y="0"/>
                      <a:pt x="8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9" name="Freeform 23"/>
              <p:cNvSpPr/>
              <p:nvPr/>
            </p:nvSpPr>
            <p:spPr bwMode="auto">
              <a:xfrm>
                <a:off x="5067300" y="1055688"/>
                <a:ext cx="261938" cy="255588"/>
              </a:xfrm>
              <a:custGeom>
                <a:avLst/>
                <a:gdLst>
                  <a:gd name="T0" fmla="*/ 158 w 165"/>
                  <a:gd name="T1" fmla="*/ 0 h 161"/>
                  <a:gd name="T2" fmla="*/ 14 w 165"/>
                  <a:gd name="T3" fmla="*/ 140 h 161"/>
                  <a:gd name="T4" fmla="*/ 7 w 165"/>
                  <a:gd name="T5" fmla="*/ 128 h 161"/>
                  <a:gd name="T6" fmla="*/ 0 w 165"/>
                  <a:gd name="T7" fmla="*/ 151 h 161"/>
                  <a:gd name="T8" fmla="*/ 10 w 165"/>
                  <a:gd name="T9" fmla="*/ 161 h 161"/>
                  <a:gd name="T10" fmla="*/ 34 w 165"/>
                  <a:gd name="T11" fmla="*/ 154 h 161"/>
                  <a:gd name="T12" fmla="*/ 22 w 165"/>
                  <a:gd name="T13" fmla="*/ 147 h 161"/>
                  <a:gd name="T14" fmla="*/ 165 w 165"/>
                  <a:gd name="T15" fmla="*/ 7 h 161"/>
                  <a:gd name="T16" fmla="*/ 158 w 165"/>
                  <a:gd name="T17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161">
                    <a:moveTo>
                      <a:pt x="158" y="0"/>
                    </a:moveTo>
                    <a:lnTo>
                      <a:pt x="14" y="140"/>
                    </a:lnTo>
                    <a:lnTo>
                      <a:pt x="7" y="128"/>
                    </a:lnTo>
                    <a:lnTo>
                      <a:pt x="0" y="151"/>
                    </a:lnTo>
                    <a:lnTo>
                      <a:pt x="10" y="161"/>
                    </a:lnTo>
                    <a:lnTo>
                      <a:pt x="34" y="154"/>
                    </a:lnTo>
                    <a:lnTo>
                      <a:pt x="22" y="147"/>
                    </a:lnTo>
                    <a:lnTo>
                      <a:pt x="165" y="7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5067300" y="1055688"/>
                <a:ext cx="261938" cy="255588"/>
              </a:xfrm>
              <a:custGeom>
                <a:avLst/>
                <a:gdLst>
                  <a:gd name="T0" fmla="*/ 158 w 165"/>
                  <a:gd name="T1" fmla="*/ 0 h 161"/>
                  <a:gd name="T2" fmla="*/ 14 w 165"/>
                  <a:gd name="T3" fmla="*/ 140 h 161"/>
                  <a:gd name="T4" fmla="*/ 7 w 165"/>
                  <a:gd name="T5" fmla="*/ 128 h 161"/>
                  <a:gd name="T6" fmla="*/ 0 w 165"/>
                  <a:gd name="T7" fmla="*/ 151 h 161"/>
                  <a:gd name="T8" fmla="*/ 10 w 165"/>
                  <a:gd name="T9" fmla="*/ 161 h 161"/>
                  <a:gd name="T10" fmla="*/ 34 w 165"/>
                  <a:gd name="T11" fmla="*/ 154 h 161"/>
                  <a:gd name="T12" fmla="*/ 22 w 165"/>
                  <a:gd name="T13" fmla="*/ 147 h 161"/>
                  <a:gd name="T14" fmla="*/ 165 w 165"/>
                  <a:gd name="T15" fmla="*/ 7 h 161"/>
                  <a:gd name="T16" fmla="*/ 158 w 165"/>
                  <a:gd name="T17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161">
                    <a:moveTo>
                      <a:pt x="158" y="0"/>
                    </a:moveTo>
                    <a:lnTo>
                      <a:pt x="14" y="140"/>
                    </a:lnTo>
                    <a:lnTo>
                      <a:pt x="7" y="128"/>
                    </a:lnTo>
                    <a:lnTo>
                      <a:pt x="0" y="151"/>
                    </a:lnTo>
                    <a:lnTo>
                      <a:pt x="10" y="161"/>
                    </a:lnTo>
                    <a:lnTo>
                      <a:pt x="34" y="154"/>
                    </a:lnTo>
                    <a:lnTo>
                      <a:pt x="22" y="147"/>
                    </a:lnTo>
                    <a:lnTo>
                      <a:pt x="165" y="7"/>
                    </a:lnTo>
                    <a:lnTo>
                      <a:pt x="158" y="0"/>
                    </a:ln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2683897" y="1643585"/>
            <a:ext cx="3741392" cy="640364"/>
            <a:chOff x="7127272" y="2681303"/>
            <a:chExt cx="4112228" cy="853819"/>
          </a:xfrm>
        </p:grpSpPr>
        <p:sp>
          <p:nvSpPr>
            <p:cNvPr id="92" name="矩形 91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b="1">
                <a:solidFill>
                  <a:prstClr val="white"/>
                </a:solidFill>
              </a:endParaRPr>
            </a:p>
          </p:txBody>
        </p:sp>
        <p:sp>
          <p:nvSpPr>
            <p:cNvPr id="93" name="矩形 47"/>
            <p:cNvSpPr>
              <a:spLocks noChangeArrowheads="1"/>
            </p:cNvSpPr>
            <p:nvPr/>
          </p:nvSpPr>
          <p:spPr bwMode="auto">
            <a:xfrm>
              <a:off x="7152671" y="2795742"/>
              <a:ext cx="3713339" cy="60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刚才介绍了文件的相关操作，可以去读取文件内容，如果现在需要引入一个文件中的代码，应该怎么做呢？</a:t>
              </a:r>
              <a:endPara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4" name="矩形 3"/>
          <p:cNvSpPr>
            <a:spLocks noChangeArrowheads="1"/>
          </p:cNvSpPr>
          <p:nvPr/>
        </p:nvSpPr>
        <p:spPr bwMode="auto">
          <a:xfrm>
            <a:off x="2674372" y="1334721"/>
            <a:ext cx="873306" cy="28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E870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思考一：</a:t>
            </a:r>
          </a:p>
        </p:txBody>
      </p:sp>
      <p:cxnSp>
        <p:nvCxnSpPr>
          <p:cNvPr id="103" name="直接连接符 102"/>
          <p:cNvCxnSpPr/>
          <p:nvPr/>
        </p:nvCxnSpPr>
        <p:spPr>
          <a:xfrm>
            <a:off x="2462893" y="1401396"/>
            <a:ext cx="0" cy="86674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3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200" fill="hold"/>
                                        <p:tgtEl>
                                          <p:spTgt spid="3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模块</a:t>
            </a:r>
            <a:endParaRPr lang="zh-CN" altLang="en-US" sz="1800" b="1" dirty="0">
              <a:solidFill>
                <a:srgbClr val="663A77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73" y="1673332"/>
            <a:ext cx="2908300" cy="52070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4350620" y="1610516"/>
            <a:ext cx="4437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对于一个</a:t>
            </a:r>
            <a:r>
              <a:rPr kumimoji="1" lang="en-US" altLang="zh-CN" b="1" dirty="0">
                <a:solidFill>
                  <a:srgbClr val="A26CB8"/>
                </a:solidFill>
              </a:rPr>
              <a:t>py</a:t>
            </a:r>
            <a:r>
              <a:rPr kumimoji="1" lang="zh-CN" altLang="en-US" b="1" dirty="0">
                <a:solidFill>
                  <a:srgbClr val="663B76"/>
                </a:solidFill>
              </a:rPr>
              <a:t>文件，可以只用</a:t>
            </a:r>
            <a:r>
              <a:rPr kumimoji="1" lang="en-US" altLang="zh-CN" b="1" dirty="0">
                <a:solidFill>
                  <a:schemeClr val="accent2"/>
                </a:solidFill>
              </a:rPr>
              <a:t>import</a:t>
            </a:r>
            <a:r>
              <a:rPr kumimoji="1" lang="zh-CN" altLang="en-US" b="1" dirty="0">
                <a:solidFill>
                  <a:srgbClr val="663B76"/>
                </a:solidFill>
              </a:rPr>
              <a:t>来导入其中的代码</a:t>
            </a: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17" y="3033648"/>
            <a:ext cx="1231900" cy="1308100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4350620" y="3364532"/>
            <a:ext cx="443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663B76"/>
                </a:solidFill>
              </a:rPr>
              <a:t>Python</a:t>
            </a:r>
            <a:r>
              <a:rPr kumimoji="1" lang="zh-CN" altLang="en-US" b="1" dirty="0">
                <a:solidFill>
                  <a:srgbClr val="663B76"/>
                </a:solidFill>
              </a:rPr>
              <a:t>中的模块，指的就是一个</a:t>
            </a:r>
            <a:r>
              <a:rPr kumimoji="1" lang="en-US" altLang="zh-CN" b="1" dirty="0">
                <a:solidFill>
                  <a:srgbClr val="663B76"/>
                </a:solidFill>
              </a:rPr>
              <a:t>py</a:t>
            </a:r>
            <a:r>
              <a:rPr kumimoji="1" lang="zh-CN" altLang="en-US" b="1" dirty="0">
                <a:solidFill>
                  <a:srgbClr val="663B76"/>
                </a:solidFill>
              </a:rPr>
              <a:t>文件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D5BF4F3-BAC8-6D3B-3D34-CBDEC1FD533F}"/>
                  </a:ext>
                </a:extLst>
              </p14:cNvPr>
              <p14:cNvContentPartPr/>
              <p14:nvPr/>
            </p14:nvContentPartPr>
            <p14:xfrm>
              <a:off x="4346657" y="3650869"/>
              <a:ext cx="1970280" cy="131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D5BF4F3-BAC8-6D3B-3D34-CBDEC1FD53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8017" y="3642229"/>
                <a:ext cx="1987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03794E2-1869-90B2-3B0F-E10E4D9F368F}"/>
                  </a:ext>
                </a:extLst>
              </p14:cNvPr>
              <p14:cNvContentPartPr/>
              <p14:nvPr/>
            </p14:nvContentPartPr>
            <p14:xfrm>
              <a:off x="6233777" y="3678949"/>
              <a:ext cx="1841040" cy="950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03794E2-1869-90B2-3B0F-E10E4D9F36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25137" y="3670309"/>
                <a:ext cx="1858680" cy="11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2" grpId="0"/>
      <p:bldP spid="9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模块的导入</a:t>
            </a:r>
            <a:endParaRPr lang="zh-CN" altLang="en-US" sz="1800" b="1" dirty="0">
              <a:solidFill>
                <a:srgbClr val="663A77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73" y="1673332"/>
            <a:ext cx="2908300" cy="52070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4350620" y="1610516"/>
            <a:ext cx="443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用</a:t>
            </a:r>
            <a:r>
              <a:rPr kumimoji="1" lang="en-US" altLang="zh-CN" b="1" dirty="0">
                <a:solidFill>
                  <a:schemeClr val="accent2"/>
                </a:solidFill>
              </a:rPr>
              <a:t>import</a:t>
            </a:r>
            <a:r>
              <a:rPr kumimoji="1" lang="zh-CN" altLang="en-US" b="1" dirty="0">
                <a:solidFill>
                  <a:srgbClr val="663B76"/>
                </a:solidFill>
              </a:rPr>
              <a:t>来导入整个模块</a:t>
            </a: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/>
          <a:stretch>
            <a:fillRect/>
          </a:stretch>
        </p:blipFill>
        <p:spPr>
          <a:xfrm>
            <a:off x="1085373" y="3033647"/>
            <a:ext cx="6734564" cy="494625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4350620" y="3810447"/>
            <a:ext cx="4437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使用</a:t>
            </a:r>
            <a:r>
              <a:rPr kumimoji="1" lang="en-US" altLang="zh-CN" b="1" dirty="0">
                <a:solidFill>
                  <a:schemeClr val="accent2"/>
                </a:solidFill>
              </a:rPr>
              <a:t>from</a:t>
            </a:r>
            <a:r>
              <a:rPr kumimoji="1" lang="zh-CN" altLang="en-US" b="1" dirty="0">
                <a:solidFill>
                  <a:srgbClr val="663B76"/>
                </a:solidFill>
              </a:rPr>
              <a:t>来导入部分内容</a:t>
            </a:r>
            <a:endParaRPr kumimoji="1" lang="en-US" altLang="zh-CN" b="1" dirty="0">
              <a:solidFill>
                <a:srgbClr val="663B76"/>
              </a:solidFill>
            </a:endParaRPr>
          </a:p>
          <a:p>
            <a:r>
              <a:rPr kumimoji="1" lang="en-US" altLang="zh-CN" b="1" dirty="0">
                <a:solidFill>
                  <a:schemeClr val="accent2"/>
                </a:solidFill>
              </a:rPr>
              <a:t>as</a:t>
            </a:r>
            <a:r>
              <a:rPr kumimoji="1" lang="zh-CN" altLang="en-US" b="1" dirty="0">
                <a:solidFill>
                  <a:srgbClr val="663B76"/>
                </a:solidFill>
              </a:rPr>
              <a:t>可以给导入的内容来重新命名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BD53033-66F5-FABE-0B94-B7469BBED152}"/>
                  </a:ext>
                </a:extLst>
              </p14:cNvPr>
              <p14:cNvContentPartPr/>
              <p14:nvPr/>
            </p14:nvContentPartPr>
            <p14:xfrm>
              <a:off x="4506497" y="4415509"/>
              <a:ext cx="2989800" cy="206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BD53033-66F5-FABE-0B94-B7469BBED1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7857" y="4406869"/>
                <a:ext cx="3007440" cy="22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2" grpId="0"/>
      <p:bldP spid="9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路径的添加</a:t>
            </a:r>
            <a:endParaRPr lang="zh-CN" altLang="en-US" sz="1800" b="1" dirty="0">
              <a:solidFill>
                <a:srgbClr val="663A77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5373" y="1424638"/>
            <a:ext cx="3122692" cy="925754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4572000" y="1610516"/>
            <a:ext cx="3946357" cy="37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使用 </a:t>
            </a:r>
            <a:r>
              <a:rPr kumimoji="1" lang="en-US" altLang="zh-CN" b="1" dirty="0" err="1">
                <a:solidFill>
                  <a:schemeClr val="accent4"/>
                </a:solidFill>
              </a:rPr>
              <a:t>sys.path</a:t>
            </a:r>
            <a:r>
              <a:rPr kumimoji="1" lang="zh-CN" altLang="en-US" b="1" dirty="0">
                <a:solidFill>
                  <a:schemeClr val="accent4"/>
                </a:solidFill>
              </a:rPr>
              <a:t> </a:t>
            </a:r>
            <a:r>
              <a:rPr kumimoji="1" lang="zh-CN" altLang="en-US" b="1" dirty="0">
                <a:solidFill>
                  <a:srgbClr val="663B76"/>
                </a:solidFill>
              </a:rPr>
              <a:t>来查看模块的查找路径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353375" y="3127192"/>
            <a:ext cx="44372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如果要添加其他的路径，只需要使用：</a:t>
            </a:r>
            <a:endParaRPr kumimoji="1" lang="en-US" altLang="zh-CN" b="1" dirty="0">
              <a:solidFill>
                <a:srgbClr val="663B76"/>
              </a:solidFill>
            </a:endParaRPr>
          </a:p>
          <a:p>
            <a:r>
              <a:rPr kumimoji="1" lang="en-US" altLang="zh-CN" b="1" dirty="0" err="1">
                <a:solidFill>
                  <a:schemeClr val="accent4"/>
                </a:solidFill>
              </a:rPr>
              <a:t>sys.path.append</a:t>
            </a:r>
            <a:r>
              <a:rPr kumimoji="1" lang="en-US" altLang="zh-CN" b="1" dirty="0">
                <a:solidFill>
                  <a:schemeClr val="accent4"/>
                </a:solidFill>
              </a:rPr>
              <a:t>(path) </a:t>
            </a:r>
            <a:r>
              <a:rPr kumimoji="1" lang="zh-CN" altLang="en-US" b="1" dirty="0">
                <a:solidFill>
                  <a:srgbClr val="663B76"/>
                </a:solidFill>
                <a:sym typeface="+mn-ea"/>
              </a:rPr>
              <a:t>将</a:t>
            </a:r>
            <a:r>
              <a:rPr kumimoji="1" lang="zh-CN" altLang="en-US" b="1" dirty="0">
                <a:solidFill>
                  <a:srgbClr val="663B76"/>
                </a:solidFill>
              </a:rPr>
              <a:t>路径添加列表即可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2" grpId="0"/>
      <p:bldP spid="9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路径的添加</a:t>
            </a:r>
            <a:endParaRPr lang="zh-CN" altLang="en-US" sz="1800" b="1" dirty="0">
              <a:solidFill>
                <a:srgbClr val="663A77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982" y="1244206"/>
            <a:ext cx="4175690" cy="3012968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4572000" y="1610516"/>
            <a:ext cx="4175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ADBD"/>
                </a:solidFill>
              </a:rPr>
              <a:t>__name__  </a:t>
            </a:r>
            <a:r>
              <a:rPr kumimoji="1" lang="zh-CN" altLang="en-US" b="1" dirty="0">
                <a:solidFill>
                  <a:srgbClr val="663B76"/>
                </a:solidFill>
              </a:rPr>
              <a:t>代表模块的名字</a:t>
            </a:r>
            <a:endParaRPr kumimoji="1" lang="en-US" altLang="zh-CN" b="1" dirty="0">
              <a:solidFill>
                <a:srgbClr val="663B76"/>
              </a:solidFill>
            </a:endParaRPr>
          </a:p>
          <a:p>
            <a:endParaRPr kumimoji="1" lang="en-US" altLang="zh-CN" b="1" dirty="0">
              <a:solidFill>
                <a:srgbClr val="663B76"/>
              </a:solidFill>
            </a:endParaRPr>
          </a:p>
          <a:p>
            <a:r>
              <a:rPr kumimoji="1" lang="en-US" altLang="zh-CN" b="1" dirty="0">
                <a:solidFill>
                  <a:srgbClr val="00ADBD"/>
                </a:solidFill>
              </a:rPr>
              <a:t>__main__</a:t>
            </a:r>
            <a:r>
              <a:rPr kumimoji="1" lang="zh-CN" altLang="en-US" b="1" dirty="0">
                <a:solidFill>
                  <a:srgbClr val="00ADBD"/>
                </a:solidFill>
              </a:rPr>
              <a:t>   </a:t>
            </a:r>
            <a:r>
              <a:rPr kumimoji="1" lang="zh-CN" altLang="en-US" b="1" dirty="0">
                <a:solidFill>
                  <a:srgbClr val="663B76"/>
                </a:solidFill>
              </a:rPr>
              <a:t>当模块直接运行时的文件名</a:t>
            </a:r>
            <a:endParaRPr kumimoji="1" lang="en-US" altLang="zh-CN" b="1" dirty="0">
              <a:solidFill>
                <a:srgbClr val="663B76"/>
              </a:solidFill>
            </a:endParaRPr>
          </a:p>
          <a:p>
            <a:endParaRPr kumimoji="1" lang="en-US" altLang="zh-CN" b="1" dirty="0">
              <a:solidFill>
                <a:srgbClr val="663B76"/>
              </a:solidFill>
            </a:endParaRPr>
          </a:p>
          <a:p>
            <a:r>
              <a:rPr kumimoji="1" lang="zh-CN" altLang="en-US" b="1" dirty="0">
                <a:solidFill>
                  <a:srgbClr val="663B76"/>
                </a:solidFill>
              </a:rPr>
              <a:t>当文件被导入时，</a:t>
            </a:r>
            <a:r>
              <a:rPr kumimoji="1" lang="en-US" altLang="zh-CN" b="1" dirty="0">
                <a:solidFill>
                  <a:schemeClr val="accent2"/>
                </a:solidFill>
              </a:rPr>
              <a:t>if</a:t>
            </a:r>
            <a:r>
              <a:rPr kumimoji="1" lang="zh-CN" altLang="en-US" b="1" dirty="0">
                <a:solidFill>
                  <a:srgbClr val="663B76"/>
                </a:solidFill>
              </a:rPr>
              <a:t> 判断返回</a:t>
            </a:r>
            <a:r>
              <a:rPr kumimoji="1" lang="en-US" altLang="zh-CN" b="1" dirty="0">
                <a:solidFill>
                  <a:schemeClr val="accent2"/>
                </a:solidFill>
              </a:rPr>
              <a:t>False</a:t>
            </a:r>
            <a:endParaRPr kumimoji="1"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571998" y="3352022"/>
            <a:ext cx="443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rgbClr val="00ADBD"/>
                </a:solidFill>
              </a:rPr>
              <a:t>sys.argv</a:t>
            </a:r>
            <a:r>
              <a:rPr kumimoji="1" lang="en-US" altLang="zh-CN" b="1" dirty="0">
                <a:solidFill>
                  <a:srgbClr val="663B76"/>
                </a:solidFill>
              </a:rPr>
              <a:t>	</a:t>
            </a:r>
            <a:r>
              <a:rPr kumimoji="1" lang="zh-CN" altLang="en-US" b="1" dirty="0">
                <a:solidFill>
                  <a:srgbClr val="663B76"/>
                </a:solidFill>
              </a:rPr>
              <a:t>     获取参数传入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2B1C083-B7E6-248C-DC75-E74CC6D83057}"/>
              </a:ext>
            </a:extLst>
          </p:cNvPr>
          <p:cNvGrpSpPr/>
          <p:nvPr/>
        </p:nvGrpSpPr>
        <p:grpSpPr>
          <a:xfrm>
            <a:off x="6928577" y="485314"/>
            <a:ext cx="1001880" cy="725760"/>
            <a:chOff x="6928577" y="485314"/>
            <a:chExt cx="1001880" cy="72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9EBF8C1-7074-E573-F371-F73BF88C40BA}"/>
                    </a:ext>
                  </a:extLst>
                </p14:cNvPr>
                <p14:cNvContentPartPr/>
                <p14:nvPr/>
              </p14:nvContentPartPr>
              <p14:xfrm>
                <a:off x="6928577" y="485314"/>
                <a:ext cx="1001880" cy="7257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9EBF8C1-7074-E573-F371-F73BF88C40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19937" y="476674"/>
                  <a:ext cx="101952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E7F0D5C-52C3-84A0-8B53-445B69D41515}"/>
                    </a:ext>
                  </a:extLst>
                </p14:cNvPr>
                <p14:cNvContentPartPr/>
                <p14:nvPr/>
              </p14:nvContentPartPr>
              <p14:xfrm>
                <a:off x="7228097" y="591154"/>
                <a:ext cx="420480" cy="495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E7F0D5C-52C3-84A0-8B53-445B69D415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9097" y="582154"/>
                  <a:ext cx="438120" cy="513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2" grpId="0"/>
      <p:bldP spid="9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包</a:t>
            </a:r>
            <a:endParaRPr lang="zh-CN" altLang="en-US" sz="1800" b="1" dirty="0">
              <a:solidFill>
                <a:srgbClr val="663A77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6866" y="1639198"/>
            <a:ext cx="2844800" cy="52070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4350620" y="1610516"/>
            <a:ext cx="443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所谓的包，就是存放多个模块的文件夹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4350620" y="3364532"/>
            <a:ext cx="44372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663B76"/>
                </a:solidFill>
              </a:rPr>
              <a:t>Python</a:t>
            </a:r>
            <a:r>
              <a:rPr kumimoji="1" lang="zh-CN" altLang="en-US" b="1" dirty="0">
                <a:solidFill>
                  <a:srgbClr val="663B76"/>
                </a:solidFill>
              </a:rPr>
              <a:t>中的包，指的就是一个</a:t>
            </a:r>
            <a:r>
              <a:rPr kumimoji="1" lang="en-US" altLang="zh-CN" b="1" dirty="0">
                <a:solidFill>
                  <a:srgbClr val="663B76"/>
                </a:solidFill>
              </a:rPr>
              <a:t>py</a:t>
            </a:r>
            <a:r>
              <a:rPr kumimoji="1" lang="zh-CN" altLang="en-US" b="1">
                <a:solidFill>
                  <a:srgbClr val="663B76"/>
                </a:solidFill>
              </a:rPr>
              <a:t>文件夹</a:t>
            </a:r>
            <a:endParaRPr kumimoji="1" lang="zh-CN" altLang="en-US" b="1" dirty="0">
              <a:solidFill>
                <a:srgbClr val="663B7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66" y="2837998"/>
            <a:ext cx="1003300" cy="110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466" y="2837998"/>
            <a:ext cx="1346200" cy="142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800CD43-C0D4-9C30-A7D5-15D1F733ABB2}"/>
                  </a:ext>
                </a:extLst>
              </p14:cNvPr>
              <p14:cNvContentPartPr/>
              <p14:nvPr/>
            </p14:nvContentPartPr>
            <p14:xfrm>
              <a:off x="4303097" y="3647989"/>
              <a:ext cx="4071960" cy="250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800CD43-C0D4-9C30-A7D5-15D1F733AB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94457" y="3638989"/>
                <a:ext cx="40896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FED67F3-3417-40F2-0EB7-4C99D0249083}"/>
                  </a:ext>
                </a:extLst>
              </p14:cNvPr>
              <p14:cNvContentPartPr/>
              <p14:nvPr/>
            </p14:nvContentPartPr>
            <p14:xfrm>
              <a:off x="7352798" y="-839490"/>
              <a:ext cx="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FED67F3-3417-40F2-0EB7-4C99D02490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3798" y="-8481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2" grpId="0"/>
      <p:bldP spid="9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包管理</a:t>
            </a:r>
            <a:r>
              <a:rPr lang="en-US" altLang="zh-CN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-</a:t>
            </a:r>
            <a:r>
              <a:rPr lang="zh-CN" altLang="en-US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相对路径管理</a:t>
            </a:r>
            <a:endParaRPr lang="zh-CN" altLang="en-US" sz="1800" b="1" dirty="0">
              <a:solidFill>
                <a:srgbClr val="663A77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050235" y="1299437"/>
            <a:ext cx="4872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663B76"/>
                </a:solidFill>
              </a:rPr>
              <a:t>1.</a:t>
            </a:r>
            <a:r>
              <a:rPr kumimoji="1" lang="zh-CN" altLang="en-US" b="1" dirty="0">
                <a:solidFill>
                  <a:srgbClr val="663B76"/>
                </a:solidFill>
              </a:rPr>
              <a:t> </a:t>
            </a:r>
            <a:r>
              <a:rPr kumimoji="1" lang="en-US" altLang="zh-CN" b="1" dirty="0">
                <a:solidFill>
                  <a:srgbClr val="663B76"/>
                </a:solidFill>
              </a:rPr>
              <a:t>__</a:t>
            </a:r>
            <a:r>
              <a:rPr kumimoji="1" lang="en-US" altLang="zh-CN" b="1" dirty="0" err="1">
                <a:solidFill>
                  <a:srgbClr val="663B76"/>
                </a:solidFill>
              </a:rPr>
              <a:t>init</a:t>
            </a:r>
            <a:r>
              <a:rPr kumimoji="1" lang="en-US" altLang="zh-CN" b="1">
                <a:solidFill>
                  <a:srgbClr val="663B76"/>
                </a:solidFill>
              </a:rPr>
              <a:t>__.</a:t>
            </a:r>
            <a:r>
              <a:rPr kumimoji="1" lang="en-US" altLang="zh-CN" b="1" dirty="0">
                <a:solidFill>
                  <a:srgbClr val="663B76"/>
                </a:solidFill>
              </a:rPr>
              <a:t>py</a:t>
            </a:r>
            <a:r>
              <a:rPr kumimoji="1" lang="zh-CN" altLang="en-US" b="1" dirty="0">
                <a:solidFill>
                  <a:srgbClr val="663B76"/>
                </a:solidFill>
              </a:rPr>
              <a:t>可以设置包的信息，比如：</a:t>
            </a:r>
            <a:r>
              <a:rPr kumimoji="1" lang="en-US" altLang="zh-CN" b="1" dirty="0">
                <a:solidFill>
                  <a:srgbClr val="663B76"/>
                </a:solidFill>
              </a:rPr>
              <a:t>__all__ </a:t>
            </a:r>
            <a:r>
              <a:rPr kumimoji="1" lang="zh-CN" altLang="en-US" b="1" dirty="0">
                <a:solidFill>
                  <a:srgbClr val="663B76"/>
                </a:solidFill>
              </a:rPr>
              <a:t>设置外界可以查看的包的方法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4050234" y="2387084"/>
            <a:ext cx="509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663B76"/>
                </a:solidFill>
              </a:rPr>
              <a:t>2.</a:t>
            </a:r>
            <a:r>
              <a:rPr kumimoji="1" lang="zh-CN" altLang="en-US" b="1" dirty="0">
                <a:solidFill>
                  <a:srgbClr val="663B76"/>
                </a:solidFill>
              </a:rPr>
              <a:t> 包内的模块相互导入使用：</a:t>
            </a:r>
            <a:endParaRPr kumimoji="1" lang="en-US" altLang="zh-CN" b="1" dirty="0">
              <a:solidFill>
                <a:srgbClr val="663B76"/>
              </a:solidFill>
            </a:endParaRPr>
          </a:p>
          <a:p>
            <a:r>
              <a:rPr kumimoji="1" lang="en-US" altLang="zh-CN" b="1" dirty="0">
                <a:solidFill>
                  <a:schemeClr val="accent2"/>
                </a:solidFill>
              </a:rPr>
              <a:t>from</a:t>
            </a:r>
            <a:r>
              <a:rPr kumimoji="1" lang="en-US" altLang="zh-CN" b="1" dirty="0">
                <a:solidFill>
                  <a:srgbClr val="663B76"/>
                </a:solidFill>
              </a:rPr>
              <a:t> .module/..module </a:t>
            </a:r>
            <a:r>
              <a:rPr kumimoji="1" lang="en-US" altLang="zh-CN" b="1" dirty="0">
                <a:solidFill>
                  <a:schemeClr val="accent2"/>
                </a:solidFill>
              </a:rPr>
              <a:t>import</a:t>
            </a:r>
            <a:r>
              <a:rPr kumimoji="1" lang="en-US" altLang="zh-CN" b="1" dirty="0">
                <a:solidFill>
                  <a:srgbClr val="663B76"/>
                </a:solidFill>
              </a:rPr>
              <a:t> obj (</a:t>
            </a:r>
            <a:r>
              <a:rPr kumimoji="1" lang="en-US" altLang="zh-CN" b="1" dirty="0">
                <a:solidFill>
                  <a:schemeClr val="accent2"/>
                </a:solidFill>
              </a:rPr>
              <a:t>as</a:t>
            </a:r>
            <a:r>
              <a:rPr kumimoji="1" lang="en-US" altLang="zh-CN" b="1" dirty="0">
                <a:solidFill>
                  <a:srgbClr val="663B76"/>
                </a:solidFill>
              </a:rPr>
              <a:t> </a:t>
            </a:r>
            <a:r>
              <a:rPr kumimoji="1" lang="en-US" altLang="zh-CN" b="1" dirty="0" err="1">
                <a:solidFill>
                  <a:srgbClr val="663B76"/>
                </a:solidFill>
              </a:rPr>
              <a:t>new_name</a:t>
            </a:r>
            <a:r>
              <a:rPr kumimoji="1" lang="en-US" altLang="zh-CN" b="1" dirty="0">
                <a:solidFill>
                  <a:srgbClr val="663B76"/>
                </a:solidFill>
              </a:rPr>
              <a:t>)</a:t>
            </a:r>
            <a:endParaRPr kumimoji="1" lang="zh-CN" altLang="en-US" b="1" dirty="0">
              <a:solidFill>
                <a:srgbClr val="663B7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73" y="2952203"/>
            <a:ext cx="1003300" cy="1104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35" y="861716"/>
            <a:ext cx="3218980" cy="41809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50235" y="3733937"/>
            <a:ext cx="509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663B76"/>
                </a:solidFill>
              </a:rPr>
              <a:t>3. </a:t>
            </a:r>
            <a:r>
              <a:rPr kumimoji="1" lang="zh-CN" altLang="en-US" b="1" dirty="0">
                <a:solidFill>
                  <a:srgbClr val="663B76"/>
                </a:solidFill>
              </a:rPr>
              <a:t>模块出现相对路径导入，则只可以被导入，不能直接运行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B0ABE47-A609-07F4-561D-EC75E8766AD1}"/>
                  </a:ext>
                </a:extLst>
              </p14:cNvPr>
              <p14:cNvContentPartPr/>
              <p14:nvPr/>
            </p14:nvContentPartPr>
            <p14:xfrm>
              <a:off x="3998537" y="2975509"/>
              <a:ext cx="4936680" cy="196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B0ABE47-A609-07F4-561D-EC75E8766A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9537" y="2966869"/>
                <a:ext cx="495432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D57E05-3DF2-2D95-C3C4-A2B27B42CE48}"/>
              </a:ext>
            </a:extLst>
          </p:cNvPr>
          <p:cNvGrpSpPr/>
          <p:nvPr/>
        </p:nvGrpSpPr>
        <p:grpSpPr>
          <a:xfrm>
            <a:off x="7525457" y="484669"/>
            <a:ext cx="617760" cy="453600"/>
            <a:chOff x="7525457" y="484669"/>
            <a:chExt cx="61776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2D5BEA2-08CB-AA23-0AC9-2CB9A9622626}"/>
                    </a:ext>
                  </a:extLst>
                </p14:cNvPr>
                <p14:cNvContentPartPr/>
                <p14:nvPr/>
              </p14:nvContentPartPr>
              <p14:xfrm>
                <a:off x="7565057" y="484669"/>
                <a:ext cx="505080" cy="453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2D5BEA2-08CB-AA23-0AC9-2CB9A96226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56057" y="476029"/>
                  <a:ext cx="5227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2642133-A4FE-6A96-35A5-B3EAB153E0AB}"/>
                    </a:ext>
                  </a:extLst>
                </p14:cNvPr>
                <p14:cNvContentPartPr/>
                <p14:nvPr/>
              </p14:nvContentPartPr>
              <p14:xfrm>
                <a:off x="7525457" y="718309"/>
                <a:ext cx="360" cy="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2642133-A4FE-6A96-35A5-B3EAB153E0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16457" y="7093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E23AE5B-A5B7-0A86-57DE-1356418EEE01}"/>
                    </a:ext>
                  </a:extLst>
                </p14:cNvPr>
                <p14:cNvContentPartPr/>
                <p14:nvPr/>
              </p14:nvContentPartPr>
              <p14:xfrm>
                <a:off x="7525457" y="644869"/>
                <a:ext cx="617760" cy="2746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E23AE5B-A5B7-0A86-57DE-1356418EEE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16457" y="636229"/>
                  <a:ext cx="635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1CEF46B-0178-0FA2-0377-3F06B2502894}"/>
                    </a:ext>
                  </a:extLst>
                </p14:cNvPr>
                <p14:cNvContentPartPr/>
                <p14:nvPr/>
              </p14:nvContentPartPr>
              <p14:xfrm>
                <a:off x="7627337" y="544069"/>
                <a:ext cx="348480" cy="3495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1CEF46B-0178-0FA2-0377-3F06B250289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8337" y="535069"/>
                  <a:ext cx="366120" cy="367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2" grpId="0"/>
      <p:bldP spid="9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663B76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总</a:t>
            </a:r>
            <a:r>
              <a:rPr lang="en-US" altLang="zh-CN" sz="1800" b="1" dirty="0">
                <a:solidFill>
                  <a:srgbClr val="663B76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	</a:t>
            </a:r>
            <a:r>
              <a:rPr lang="zh-CN" altLang="en-US" sz="1800" b="1" dirty="0">
                <a:solidFill>
                  <a:srgbClr val="663B76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结</a:t>
            </a:r>
          </a:p>
        </p:txBody>
      </p:sp>
      <p:grpSp>
        <p:nvGrpSpPr>
          <p:cNvPr id="1429" name="组合 1428"/>
          <p:cNvGrpSpPr/>
          <p:nvPr/>
        </p:nvGrpSpPr>
        <p:grpSpPr>
          <a:xfrm>
            <a:off x="3094004" y="1032752"/>
            <a:ext cx="4043174" cy="4025424"/>
            <a:chOff x="4124802" y="958123"/>
            <a:chExt cx="5390196" cy="5368475"/>
          </a:xfrm>
        </p:grpSpPr>
        <p:sp>
          <p:nvSpPr>
            <p:cNvPr id="1430" name="椭圆 1429"/>
            <p:cNvSpPr/>
            <p:nvPr/>
          </p:nvSpPr>
          <p:spPr>
            <a:xfrm>
              <a:off x="4124802" y="5403127"/>
              <a:ext cx="5390196" cy="923471"/>
            </a:xfrm>
            <a:prstGeom prst="ellipse">
              <a:avLst/>
            </a:prstGeom>
            <a:gradFill flip="none" rotWithShape="1">
              <a:gsLst>
                <a:gs pos="77000">
                  <a:srgbClr val="000000">
                    <a:alpha val="5000"/>
                  </a:srgbClr>
                </a:gs>
                <a:gs pos="61000">
                  <a:srgbClr val="000000">
                    <a:alpha val="19000"/>
                  </a:srgbClr>
                </a:gs>
                <a:gs pos="21000">
                  <a:srgbClr val="000000">
                    <a:alpha val="22000"/>
                  </a:srgbClr>
                </a:gs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b="1">
                <a:solidFill>
                  <a:prstClr val="white"/>
                </a:solidFill>
              </a:endParaRPr>
            </a:p>
          </p:txBody>
        </p:sp>
        <p:grpSp>
          <p:nvGrpSpPr>
            <p:cNvPr id="1431" name="组合 1430"/>
            <p:cNvGrpSpPr/>
            <p:nvPr/>
          </p:nvGrpSpPr>
          <p:grpSpPr>
            <a:xfrm>
              <a:off x="4621472" y="958123"/>
              <a:ext cx="2650210" cy="5056365"/>
              <a:chOff x="4621472" y="958123"/>
              <a:chExt cx="2650210" cy="5056365"/>
            </a:xfrm>
          </p:grpSpPr>
          <p:sp>
            <p:nvSpPr>
              <p:cNvPr id="1432" name="椭圆 1431"/>
              <p:cNvSpPr/>
              <p:nvPr/>
            </p:nvSpPr>
            <p:spPr>
              <a:xfrm>
                <a:off x="4621472" y="958123"/>
                <a:ext cx="2650210" cy="167164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BFBFB"/>
                  </a:gs>
                  <a:gs pos="62000">
                    <a:srgbClr val="F3F3F3"/>
                  </a:gs>
                  <a:gs pos="0">
                    <a:srgbClr val="CFD0CD"/>
                  </a:gs>
                </a:gsLst>
                <a:lin ang="8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33" name="组合 1432"/>
              <p:cNvGrpSpPr/>
              <p:nvPr/>
            </p:nvGrpSpPr>
            <p:grpSpPr>
              <a:xfrm>
                <a:off x="4621472" y="1031862"/>
                <a:ext cx="2650210" cy="4982626"/>
                <a:chOff x="4621472" y="1031862"/>
                <a:chExt cx="2650210" cy="4982626"/>
              </a:xfrm>
            </p:grpSpPr>
            <p:sp>
              <p:nvSpPr>
                <p:cNvPr id="1434" name="任意多边形 1433"/>
                <p:cNvSpPr/>
                <p:nvPr/>
              </p:nvSpPr>
              <p:spPr>
                <a:xfrm>
                  <a:off x="4621472" y="1031862"/>
                  <a:ext cx="2650210" cy="4982626"/>
                </a:xfrm>
                <a:custGeom>
                  <a:avLst/>
                  <a:gdLst>
                    <a:gd name="connsiteX0" fmla="*/ 0 w 2650210"/>
                    <a:gd name="connsiteY0" fmla="*/ 0 h 4982626"/>
                    <a:gd name="connsiteX1" fmla="*/ 2650210 w 2650210"/>
                    <a:gd name="connsiteY1" fmla="*/ 0 h 4982626"/>
                    <a:gd name="connsiteX2" fmla="*/ 2650210 w 2650210"/>
                    <a:gd name="connsiteY2" fmla="*/ 1016000 h 4982626"/>
                    <a:gd name="connsiteX3" fmla="*/ 2650210 w 2650210"/>
                    <a:gd name="connsiteY3" fmla="*/ 4835471 h 4982626"/>
                    <a:gd name="connsiteX4" fmla="*/ 1325105 w 2650210"/>
                    <a:gd name="connsiteY4" fmla="*/ 4982626 h 4982626"/>
                    <a:gd name="connsiteX5" fmla="*/ 0 w 2650210"/>
                    <a:gd name="connsiteY5" fmla="*/ 4835471 h 4982626"/>
                    <a:gd name="connsiteX6" fmla="*/ 0 w 2650210"/>
                    <a:gd name="connsiteY6" fmla="*/ 1016000 h 49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0210" h="4982626">
                      <a:moveTo>
                        <a:pt x="0" y="0"/>
                      </a:moveTo>
                      <a:lnTo>
                        <a:pt x="2650210" y="0"/>
                      </a:lnTo>
                      <a:lnTo>
                        <a:pt x="2650210" y="1016000"/>
                      </a:lnTo>
                      <a:lnTo>
                        <a:pt x="2650210" y="4835471"/>
                      </a:lnTo>
                      <a:cubicBezTo>
                        <a:pt x="2650210" y="4916742"/>
                        <a:pt x="2056940" y="4982626"/>
                        <a:pt x="1325105" y="4982626"/>
                      </a:cubicBezTo>
                      <a:cubicBezTo>
                        <a:pt x="593270" y="4982626"/>
                        <a:pt x="0" y="4916742"/>
                        <a:pt x="0" y="4835471"/>
                      </a:cubicBezTo>
                      <a:lnTo>
                        <a:pt x="0" y="1016000"/>
                      </a:lnTo>
                      <a:close/>
                    </a:path>
                  </a:pathLst>
                </a:custGeom>
                <a:gradFill>
                  <a:gsLst>
                    <a:gs pos="31000">
                      <a:schemeClr val="bg1">
                        <a:lumMod val="95000"/>
                      </a:schemeClr>
                    </a:gs>
                    <a:gs pos="100000">
                      <a:srgbClr val="D2D3D0"/>
                    </a:gs>
                    <a:gs pos="83000">
                      <a:srgbClr val="C7C8C5"/>
                    </a:gs>
                    <a:gs pos="68000">
                      <a:srgbClr val="D3D3D1"/>
                    </a:gs>
                    <a:gs pos="49000">
                      <a:srgbClr val="E3E3E1"/>
                    </a:gs>
                    <a:gs pos="17000">
                      <a:srgbClr val="F2F2F0"/>
                    </a:gs>
                    <a:gs pos="0">
                      <a:srgbClr val="F3F3F1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5" name="任意多边形 1434"/>
                <p:cNvSpPr/>
                <p:nvPr/>
              </p:nvSpPr>
              <p:spPr>
                <a:xfrm>
                  <a:off x="4621472" y="2255915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-1" fmla="*/ 0 w 2671763"/>
                    <a:gd name="connsiteY0-2" fmla="*/ 0 h 138119"/>
                    <a:gd name="connsiteX1-3" fmla="*/ 1352550 w 2671763"/>
                    <a:gd name="connsiteY1-4" fmla="*/ 138112 h 138119"/>
                    <a:gd name="connsiteX2-5" fmla="*/ 2671763 w 2671763"/>
                    <a:gd name="connsiteY2-6" fmla="*/ 4762 h 138119"/>
                    <a:gd name="connsiteX0-7" fmla="*/ 0 w 2671763"/>
                    <a:gd name="connsiteY0-8" fmla="*/ 0 h 138120"/>
                    <a:gd name="connsiteX1-9" fmla="*/ 1352550 w 2671763"/>
                    <a:gd name="connsiteY1-10" fmla="*/ 138112 h 138120"/>
                    <a:gd name="connsiteX2-11" fmla="*/ 2671763 w 2671763"/>
                    <a:gd name="connsiteY2-12" fmla="*/ 4762 h 138120"/>
                    <a:gd name="connsiteX0-13" fmla="*/ 0 w 2652713"/>
                    <a:gd name="connsiteY0-14" fmla="*/ 14288 h 153386"/>
                    <a:gd name="connsiteX1-15" fmla="*/ 1352550 w 2652713"/>
                    <a:gd name="connsiteY1-16" fmla="*/ 152400 h 153386"/>
                    <a:gd name="connsiteX2-17" fmla="*/ 2652713 w 2652713"/>
                    <a:gd name="connsiteY2-18" fmla="*/ 0 h 153386"/>
                    <a:gd name="connsiteX0-19" fmla="*/ 0 w 2652713"/>
                    <a:gd name="connsiteY0-20" fmla="*/ 0 h 138197"/>
                    <a:gd name="connsiteX1-21" fmla="*/ 1352550 w 2652713"/>
                    <a:gd name="connsiteY1-22" fmla="*/ 138112 h 138197"/>
                    <a:gd name="connsiteX2-23" fmla="*/ 2652713 w 2652713"/>
                    <a:gd name="connsiteY2-24" fmla="*/ 14287 h 138197"/>
                    <a:gd name="connsiteX0-25" fmla="*/ 0 w 2647950"/>
                    <a:gd name="connsiteY0-26" fmla="*/ 1 h 125521"/>
                    <a:gd name="connsiteX1-27" fmla="*/ 1347787 w 2647950"/>
                    <a:gd name="connsiteY1-28" fmla="*/ 123825 h 125521"/>
                    <a:gd name="connsiteX2-29" fmla="*/ 2647950 w 2647950"/>
                    <a:gd name="connsiteY2-30" fmla="*/ 0 h 125521"/>
                    <a:gd name="connsiteX0-31" fmla="*/ 0 w 2647950"/>
                    <a:gd name="connsiteY0-32" fmla="*/ 1 h 125521"/>
                    <a:gd name="connsiteX1-33" fmla="*/ 1347787 w 2647950"/>
                    <a:gd name="connsiteY1-34" fmla="*/ 123825 h 125521"/>
                    <a:gd name="connsiteX2-35" fmla="*/ 2647950 w 2647950"/>
                    <a:gd name="connsiteY2-36" fmla="*/ 0 h 125521"/>
                    <a:gd name="connsiteX0-37" fmla="*/ 0 w 2647950"/>
                    <a:gd name="connsiteY0-38" fmla="*/ 1 h 142921"/>
                    <a:gd name="connsiteX1-39" fmla="*/ 1347787 w 2647950"/>
                    <a:gd name="connsiteY1-40" fmla="*/ 142875 h 142921"/>
                    <a:gd name="connsiteX2-41" fmla="*/ 2647950 w 2647950"/>
                    <a:gd name="connsiteY2-42" fmla="*/ 0 h 142921"/>
                    <a:gd name="connsiteX0-43" fmla="*/ 0 w 2647950"/>
                    <a:gd name="connsiteY0-44" fmla="*/ 1 h 152400"/>
                    <a:gd name="connsiteX1-45" fmla="*/ 1347787 w 2647950"/>
                    <a:gd name="connsiteY1-46" fmla="*/ 152400 h 152400"/>
                    <a:gd name="connsiteX2-47" fmla="*/ 2647950 w 2647950"/>
                    <a:gd name="connsiteY2-48" fmla="*/ 0 h 1524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6" name="任意多边形 1435"/>
                <p:cNvSpPr/>
                <p:nvPr/>
              </p:nvSpPr>
              <p:spPr>
                <a:xfrm>
                  <a:off x="4621472" y="3540596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-1" fmla="*/ 0 w 2671763"/>
                    <a:gd name="connsiteY0-2" fmla="*/ 0 h 138119"/>
                    <a:gd name="connsiteX1-3" fmla="*/ 1352550 w 2671763"/>
                    <a:gd name="connsiteY1-4" fmla="*/ 138112 h 138119"/>
                    <a:gd name="connsiteX2-5" fmla="*/ 2671763 w 2671763"/>
                    <a:gd name="connsiteY2-6" fmla="*/ 4762 h 138119"/>
                    <a:gd name="connsiteX0-7" fmla="*/ 0 w 2671763"/>
                    <a:gd name="connsiteY0-8" fmla="*/ 0 h 138120"/>
                    <a:gd name="connsiteX1-9" fmla="*/ 1352550 w 2671763"/>
                    <a:gd name="connsiteY1-10" fmla="*/ 138112 h 138120"/>
                    <a:gd name="connsiteX2-11" fmla="*/ 2671763 w 2671763"/>
                    <a:gd name="connsiteY2-12" fmla="*/ 4762 h 138120"/>
                    <a:gd name="connsiteX0-13" fmla="*/ 0 w 2652713"/>
                    <a:gd name="connsiteY0-14" fmla="*/ 14288 h 153386"/>
                    <a:gd name="connsiteX1-15" fmla="*/ 1352550 w 2652713"/>
                    <a:gd name="connsiteY1-16" fmla="*/ 152400 h 153386"/>
                    <a:gd name="connsiteX2-17" fmla="*/ 2652713 w 2652713"/>
                    <a:gd name="connsiteY2-18" fmla="*/ 0 h 153386"/>
                    <a:gd name="connsiteX0-19" fmla="*/ 0 w 2652713"/>
                    <a:gd name="connsiteY0-20" fmla="*/ 0 h 138197"/>
                    <a:gd name="connsiteX1-21" fmla="*/ 1352550 w 2652713"/>
                    <a:gd name="connsiteY1-22" fmla="*/ 138112 h 138197"/>
                    <a:gd name="connsiteX2-23" fmla="*/ 2652713 w 2652713"/>
                    <a:gd name="connsiteY2-24" fmla="*/ 14287 h 138197"/>
                    <a:gd name="connsiteX0-25" fmla="*/ 0 w 2647950"/>
                    <a:gd name="connsiteY0-26" fmla="*/ 1 h 125521"/>
                    <a:gd name="connsiteX1-27" fmla="*/ 1347787 w 2647950"/>
                    <a:gd name="connsiteY1-28" fmla="*/ 123825 h 125521"/>
                    <a:gd name="connsiteX2-29" fmla="*/ 2647950 w 2647950"/>
                    <a:gd name="connsiteY2-30" fmla="*/ 0 h 125521"/>
                    <a:gd name="connsiteX0-31" fmla="*/ 0 w 2647950"/>
                    <a:gd name="connsiteY0-32" fmla="*/ 1 h 125521"/>
                    <a:gd name="connsiteX1-33" fmla="*/ 1347787 w 2647950"/>
                    <a:gd name="connsiteY1-34" fmla="*/ 123825 h 125521"/>
                    <a:gd name="connsiteX2-35" fmla="*/ 2647950 w 2647950"/>
                    <a:gd name="connsiteY2-36" fmla="*/ 0 h 125521"/>
                    <a:gd name="connsiteX0-37" fmla="*/ 0 w 2647950"/>
                    <a:gd name="connsiteY0-38" fmla="*/ 1 h 142921"/>
                    <a:gd name="connsiteX1-39" fmla="*/ 1347787 w 2647950"/>
                    <a:gd name="connsiteY1-40" fmla="*/ 142875 h 142921"/>
                    <a:gd name="connsiteX2-41" fmla="*/ 2647950 w 2647950"/>
                    <a:gd name="connsiteY2-42" fmla="*/ 0 h 142921"/>
                    <a:gd name="connsiteX0-43" fmla="*/ 0 w 2647950"/>
                    <a:gd name="connsiteY0-44" fmla="*/ 1 h 152400"/>
                    <a:gd name="connsiteX1-45" fmla="*/ 1347787 w 2647950"/>
                    <a:gd name="connsiteY1-46" fmla="*/ 152400 h 152400"/>
                    <a:gd name="connsiteX2-47" fmla="*/ 2647950 w 2647950"/>
                    <a:gd name="connsiteY2-48" fmla="*/ 0 h 1524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7" name="任意多边形 1436"/>
                <p:cNvSpPr/>
                <p:nvPr/>
              </p:nvSpPr>
              <p:spPr>
                <a:xfrm>
                  <a:off x="4621472" y="4708996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-1" fmla="*/ 0 w 2671763"/>
                    <a:gd name="connsiteY0-2" fmla="*/ 0 h 138119"/>
                    <a:gd name="connsiteX1-3" fmla="*/ 1352550 w 2671763"/>
                    <a:gd name="connsiteY1-4" fmla="*/ 138112 h 138119"/>
                    <a:gd name="connsiteX2-5" fmla="*/ 2671763 w 2671763"/>
                    <a:gd name="connsiteY2-6" fmla="*/ 4762 h 138119"/>
                    <a:gd name="connsiteX0-7" fmla="*/ 0 w 2671763"/>
                    <a:gd name="connsiteY0-8" fmla="*/ 0 h 138120"/>
                    <a:gd name="connsiteX1-9" fmla="*/ 1352550 w 2671763"/>
                    <a:gd name="connsiteY1-10" fmla="*/ 138112 h 138120"/>
                    <a:gd name="connsiteX2-11" fmla="*/ 2671763 w 2671763"/>
                    <a:gd name="connsiteY2-12" fmla="*/ 4762 h 138120"/>
                    <a:gd name="connsiteX0-13" fmla="*/ 0 w 2652713"/>
                    <a:gd name="connsiteY0-14" fmla="*/ 14288 h 153386"/>
                    <a:gd name="connsiteX1-15" fmla="*/ 1352550 w 2652713"/>
                    <a:gd name="connsiteY1-16" fmla="*/ 152400 h 153386"/>
                    <a:gd name="connsiteX2-17" fmla="*/ 2652713 w 2652713"/>
                    <a:gd name="connsiteY2-18" fmla="*/ 0 h 153386"/>
                    <a:gd name="connsiteX0-19" fmla="*/ 0 w 2652713"/>
                    <a:gd name="connsiteY0-20" fmla="*/ 0 h 138197"/>
                    <a:gd name="connsiteX1-21" fmla="*/ 1352550 w 2652713"/>
                    <a:gd name="connsiteY1-22" fmla="*/ 138112 h 138197"/>
                    <a:gd name="connsiteX2-23" fmla="*/ 2652713 w 2652713"/>
                    <a:gd name="connsiteY2-24" fmla="*/ 14287 h 138197"/>
                    <a:gd name="connsiteX0-25" fmla="*/ 0 w 2647950"/>
                    <a:gd name="connsiteY0-26" fmla="*/ 1 h 125521"/>
                    <a:gd name="connsiteX1-27" fmla="*/ 1347787 w 2647950"/>
                    <a:gd name="connsiteY1-28" fmla="*/ 123825 h 125521"/>
                    <a:gd name="connsiteX2-29" fmla="*/ 2647950 w 2647950"/>
                    <a:gd name="connsiteY2-30" fmla="*/ 0 h 125521"/>
                    <a:gd name="connsiteX0-31" fmla="*/ 0 w 2647950"/>
                    <a:gd name="connsiteY0-32" fmla="*/ 1 h 125521"/>
                    <a:gd name="connsiteX1-33" fmla="*/ 1347787 w 2647950"/>
                    <a:gd name="connsiteY1-34" fmla="*/ 123825 h 125521"/>
                    <a:gd name="connsiteX2-35" fmla="*/ 2647950 w 2647950"/>
                    <a:gd name="connsiteY2-36" fmla="*/ 0 h 125521"/>
                    <a:gd name="connsiteX0-37" fmla="*/ 0 w 2647950"/>
                    <a:gd name="connsiteY0-38" fmla="*/ 1 h 142921"/>
                    <a:gd name="connsiteX1-39" fmla="*/ 1347787 w 2647950"/>
                    <a:gd name="connsiteY1-40" fmla="*/ 142875 h 142921"/>
                    <a:gd name="connsiteX2-41" fmla="*/ 2647950 w 2647950"/>
                    <a:gd name="connsiteY2-42" fmla="*/ 0 h 142921"/>
                    <a:gd name="connsiteX0-43" fmla="*/ 0 w 2647950"/>
                    <a:gd name="connsiteY0-44" fmla="*/ 1 h 152400"/>
                    <a:gd name="connsiteX1-45" fmla="*/ 1347787 w 2647950"/>
                    <a:gd name="connsiteY1-46" fmla="*/ 152400 h 152400"/>
                    <a:gd name="connsiteX2-47" fmla="*/ 2647950 w 2647950"/>
                    <a:gd name="connsiteY2-48" fmla="*/ 0 h 1524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b="1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438" name="组合 1437"/>
          <p:cNvGrpSpPr/>
          <p:nvPr/>
        </p:nvGrpSpPr>
        <p:grpSpPr>
          <a:xfrm>
            <a:off x="3856643" y="1315546"/>
            <a:ext cx="1206047" cy="595154"/>
            <a:chOff x="5141520" y="1335269"/>
            <a:chExt cx="1607854" cy="793721"/>
          </a:xfrm>
        </p:grpSpPr>
        <p:sp>
          <p:nvSpPr>
            <p:cNvPr id="1439" name="文本框 2329"/>
            <p:cNvSpPr txBox="1"/>
            <p:nvPr/>
          </p:nvSpPr>
          <p:spPr>
            <a:xfrm>
              <a:off x="5590303" y="1335269"/>
              <a:ext cx="710288" cy="55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FFB850"/>
                  </a:solidFill>
                  <a:latin typeface="Impact" panose="020B0806030902050204" pitchFamily="34" charset="0"/>
                  <a:ea typeface="时尚中黑简体" panose="01010104010101010101" pitchFamily="2" charset="-122"/>
                </a:rPr>
                <a:t>01</a:t>
              </a:r>
              <a:endParaRPr lang="zh-CN" altLang="en-US" sz="2100" b="1" dirty="0">
                <a:solidFill>
                  <a:srgbClr val="FFB850"/>
                </a:solidFill>
                <a:latin typeface="Impact" panose="020B0806030902050204" pitchFamily="34" charset="0"/>
                <a:ea typeface="时尚中黑简体" panose="01010104010101010101" pitchFamily="2" charset="-122"/>
              </a:endParaRPr>
            </a:p>
          </p:txBody>
        </p:sp>
        <p:sp>
          <p:nvSpPr>
            <p:cNvPr id="1440" name="文本框 269"/>
            <p:cNvSpPr txBox="1"/>
            <p:nvPr/>
          </p:nvSpPr>
          <p:spPr>
            <a:xfrm>
              <a:off x="5141520" y="1797969"/>
              <a:ext cx="1607854" cy="331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5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</a:t>
              </a:r>
            </a:p>
          </p:txBody>
        </p:sp>
      </p:grpSp>
      <p:grpSp>
        <p:nvGrpSpPr>
          <p:cNvPr id="1441" name="组合 1440"/>
          <p:cNvGrpSpPr/>
          <p:nvPr/>
        </p:nvGrpSpPr>
        <p:grpSpPr>
          <a:xfrm>
            <a:off x="3856643" y="2214900"/>
            <a:ext cx="1206047" cy="661223"/>
            <a:chOff x="5141520" y="2534685"/>
            <a:chExt cx="1607854" cy="881834"/>
          </a:xfrm>
        </p:grpSpPr>
        <p:sp>
          <p:nvSpPr>
            <p:cNvPr id="1442" name="文本框 266"/>
            <p:cNvSpPr txBox="1"/>
            <p:nvPr/>
          </p:nvSpPr>
          <p:spPr>
            <a:xfrm>
              <a:off x="5590303" y="2534685"/>
              <a:ext cx="710288" cy="55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01ACBE"/>
                  </a:solidFill>
                  <a:latin typeface="Impact" panose="020B0806030902050204" pitchFamily="34" charset="0"/>
                  <a:ea typeface="时尚中黑简体" panose="01010104010101010101" pitchFamily="2" charset="-122"/>
                </a:rPr>
                <a:t>02</a:t>
              </a:r>
              <a:endParaRPr lang="zh-CN" altLang="en-US" sz="2100" b="1" dirty="0">
                <a:solidFill>
                  <a:srgbClr val="01ACBE"/>
                </a:solidFill>
                <a:latin typeface="Impact" panose="020B0806030902050204" pitchFamily="34" charset="0"/>
                <a:ea typeface="时尚中黑简体" panose="01010104010101010101" pitchFamily="2" charset="-122"/>
              </a:endParaRPr>
            </a:p>
          </p:txBody>
        </p:sp>
        <p:sp>
          <p:nvSpPr>
            <p:cNvPr id="1443" name="文本框 270"/>
            <p:cNvSpPr txBox="1"/>
            <p:nvPr/>
          </p:nvSpPr>
          <p:spPr>
            <a:xfrm>
              <a:off x="5141520" y="3085497"/>
              <a:ext cx="1607854" cy="331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15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sys</a:t>
              </a:r>
              <a:endParaRPr lang="zh-CN" altLang="en-US" sz="1015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4" name="组合 1443"/>
          <p:cNvGrpSpPr/>
          <p:nvPr/>
        </p:nvGrpSpPr>
        <p:grpSpPr>
          <a:xfrm>
            <a:off x="3856643" y="3181200"/>
            <a:ext cx="1206047" cy="585417"/>
            <a:chOff x="5141520" y="3823383"/>
            <a:chExt cx="1607854" cy="780736"/>
          </a:xfrm>
        </p:grpSpPr>
        <p:sp>
          <p:nvSpPr>
            <p:cNvPr id="1445" name="文本框 267"/>
            <p:cNvSpPr txBox="1"/>
            <p:nvPr/>
          </p:nvSpPr>
          <p:spPr>
            <a:xfrm>
              <a:off x="5590303" y="3823383"/>
              <a:ext cx="710288" cy="55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E87071"/>
                  </a:solidFill>
                  <a:latin typeface="Impact" panose="020B0806030902050204" pitchFamily="34" charset="0"/>
                  <a:ea typeface="时尚中黑简体" panose="01010104010101010101" pitchFamily="2" charset="-122"/>
                </a:rPr>
                <a:t>03</a:t>
              </a:r>
              <a:endParaRPr lang="zh-CN" altLang="en-US" sz="2100" b="1" dirty="0">
                <a:solidFill>
                  <a:srgbClr val="E87071"/>
                </a:solidFill>
                <a:latin typeface="Impact" panose="020B0806030902050204" pitchFamily="34" charset="0"/>
                <a:ea typeface="时尚中黑简体" panose="01010104010101010101" pitchFamily="2" charset="-122"/>
              </a:endParaRPr>
            </a:p>
          </p:txBody>
        </p:sp>
        <p:sp>
          <p:nvSpPr>
            <p:cNvPr id="1446" name="文本框 271"/>
            <p:cNvSpPr txBox="1"/>
            <p:nvPr/>
          </p:nvSpPr>
          <p:spPr>
            <a:xfrm>
              <a:off x="5141520" y="4273097"/>
              <a:ext cx="1607854" cy="331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5" b="1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</a:t>
              </a:r>
            </a:p>
          </p:txBody>
        </p:sp>
      </p:grpSp>
      <p:grpSp>
        <p:nvGrpSpPr>
          <p:cNvPr id="1447" name="组合 1446"/>
          <p:cNvGrpSpPr/>
          <p:nvPr/>
        </p:nvGrpSpPr>
        <p:grpSpPr>
          <a:xfrm>
            <a:off x="3856643" y="4059565"/>
            <a:ext cx="1206047" cy="598949"/>
            <a:chOff x="5141520" y="4994806"/>
            <a:chExt cx="1607854" cy="798783"/>
          </a:xfrm>
        </p:grpSpPr>
        <p:sp>
          <p:nvSpPr>
            <p:cNvPr id="1448" name="文本框 268"/>
            <p:cNvSpPr txBox="1"/>
            <p:nvPr/>
          </p:nvSpPr>
          <p:spPr>
            <a:xfrm>
              <a:off x="5590303" y="4994806"/>
              <a:ext cx="710288" cy="55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663A77"/>
                  </a:solidFill>
                  <a:latin typeface="Impact" panose="020B0806030902050204" pitchFamily="34" charset="0"/>
                  <a:ea typeface="时尚中黑简体" panose="01010104010101010101" pitchFamily="2" charset="-122"/>
                </a:rPr>
                <a:t>04</a:t>
              </a:r>
              <a:endParaRPr lang="zh-CN" altLang="en-US" sz="2100" b="1" dirty="0">
                <a:solidFill>
                  <a:srgbClr val="663A77"/>
                </a:solidFill>
                <a:latin typeface="Impact" panose="020B0806030902050204" pitchFamily="34" charset="0"/>
                <a:ea typeface="时尚中黑简体" panose="01010104010101010101" pitchFamily="2" charset="-122"/>
              </a:endParaRPr>
            </a:p>
          </p:txBody>
        </p:sp>
        <p:sp>
          <p:nvSpPr>
            <p:cNvPr id="1449" name="文本框 272"/>
            <p:cNvSpPr txBox="1"/>
            <p:nvPr/>
          </p:nvSpPr>
          <p:spPr>
            <a:xfrm>
              <a:off x="5141520" y="5462567"/>
              <a:ext cx="1607854" cy="331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5" b="1" dirty="0">
                  <a:solidFill>
                    <a:srgbClr val="663A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包管理</a:t>
              </a:r>
            </a:p>
          </p:txBody>
        </p:sp>
      </p:grpSp>
      <p:sp>
        <p:nvSpPr>
          <p:cNvPr id="1450" name="Freeform 268"/>
          <p:cNvSpPr/>
          <p:nvPr/>
        </p:nvSpPr>
        <p:spPr bwMode="auto">
          <a:xfrm>
            <a:off x="5463670" y="2255147"/>
            <a:ext cx="813716" cy="298062"/>
          </a:xfrm>
          <a:custGeom>
            <a:avLst/>
            <a:gdLst>
              <a:gd name="T0" fmla="*/ 142 w 177"/>
              <a:gd name="T1" fmla="*/ 36 h 64"/>
              <a:gd name="T2" fmla="*/ 171 w 177"/>
              <a:gd name="T3" fmla="*/ 6 h 64"/>
              <a:gd name="T4" fmla="*/ 175 w 177"/>
              <a:gd name="T5" fmla="*/ 6 h 64"/>
              <a:gd name="T6" fmla="*/ 175 w 177"/>
              <a:gd name="T7" fmla="*/ 1 h 64"/>
              <a:gd name="T8" fmla="*/ 171 w 177"/>
              <a:gd name="T9" fmla="*/ 1 h 64"/>
              <a:gd name="T10" fmla="*/ 171 w 177"/>
              <a:gd name="T11" fmla="*/ 6 h 64"/>
              <a:gd name="T12" fmla="*/ 141 w 177"/>
              <a:gd name="T13" fmla="*/ 35 h 64"/>
              <a:gd name="T14" fmla="*/ 29 w 177"/>
              <a:gd name="T15" fmla="*/ 35 h 64"/>
              <a:gd name="T16" fmla="*/ 5 w 177"/>
              <a:gd name="T17" fmla="*/ 58 h 64"/>
              <a:gd name="T18" fmla="*/ 1 w 177"/>
              <a:gd name="T19" fmla="*/ 58 h 64"/>
              <a:gd name="T20" fmla="*/ 1 w 177"/>
              <a:gd name="T21" fmla="*/ 63 h 64"/>
              <a:gd name="T22" fmla="*/ 6 w 177"/>
              <a:gd name="T23" fmla="*/ 63 h 64"/>
              <a:gd name="T24" fmla="*/ 6 w 177"/>
              <a:gd name="T25" fmla="*/ 59 h 64"/>
              <a:gd name="T26" fmla="*/ 29 w 177"/>
              <a:gd name="T27" fmla="*/ 36 h 64"/>
              <a:gd name="T28" fmla="*/ 142 w 177"/>
              <a:gd name="T29" fmla="*/ 3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7" h="64">
                <a:moveTo>
                  <a:pt x="142" y="36"/>
                </a:moveTo>
                <a:cubicBezTo>
                  <a:pt x="171" y="6"/>
                  <a:pt x="171" y="6"/>
                  <a:pt x="171" y="6"/>
                </a:cubicBezTo>
                <a:cubicBezTo>
                  <a:pt x="172" y="7"/>
                  <a:pt x="174" y="7"/>
                  <a:pt x="175" y="6"/>
                </a:cubicBezTo>
                <a:cubicBezTo>
                  <a:pt x="177" y="5"/>
                  <a:pt x="177" y="3"/>
                  <a:pt x="175" y="1"/>
                </a:cubicBezTo>
                <a:cubicBezTo>
                  <a:pt x="174" y="0"/>
                  <a:pt x="172" y="0"/>
                  <a:pt x="171" y="1"/>
                </a:cubicBezTo>
                <a:cubicBezTo>
                  <a:pt x="170" y="2"/>
                  <a:pt x="170" y="4"/>
                  <a:pt x="171" y="6"/>
                </a:cubicBezTo>
                <a:cubicBezTo>
                  <a:pt x="141" y="35"/>
                  <a:pt x="141" y="35"/>
                  <a:pt x="141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5" y="58"/>
                  <a:pt x="5" y="58"/>
                  <a:pt x="5" y="58"/>
                </a:cubicBezTo>
                <a:cubicBezTo>
                  <a:pt x="4" y="57"/>
                  <a:pt x="2" y="57"/>
                  <a:pt x="1" y="58"/>
                </a:cubicBezTo>
                <a:cubicBezTo>
                  <a:pt x="0" y="60"/>
                  <a:pt x="0" y="62"/>
                  <a:pt x="1" y="63"/>
                </a:cubicBezTo>
                <a:cubicBezTo>
                  <a:pt x="2" y="64"/>
                  <a:pt x="4" y="64"/>
                  <a:pt x="6" y="63"/>
                </a:cubicBezTo>
                <a:cubicBezTo>
                  <a:pt x="7" y="62"/>
                  <a:pt x="7" y="60"/>
                  <a:pt x="6" y="59"/>
                </a:cubicBezTo>
                <a:cubicBezTo>
                  <a:pt x="29" y="36"/>
                  <a:pt x="29" y="36"/>
                  <a:pt x="29" y="36"/>
                </a:cubicBezTo>
                <a:lnTo>
                  <a:pt x="142" y="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1" name="Oval 269"/>
          <p:cNvSpPr>
            <a:spLocks noChangeArrowheads="1"/>
          </p:cNvSpPr>
          <p:nvPr/>
        </p:nvSpPr>
        <p:spPr bwMode="auto">
          <a:xfrm>
            <a:off x="5411730" y="2487828"/>
            <a:ext cx="115421" cy="121148"/>
          </a:xfrm>
          <a:prstGeom prst="ellipse">
            <a:avLst/>
          </a:prstGeom>
          <a:solidFill>
            <a:srgbClr val="01AC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2" name="Freeform 268"/>
          <p:cNvSpPr/>
          <p:nvPr/>
        </p:nvSpPr>
        <p:spPr bwMode="auto">
          <a:xfrm>
            <a:off x="5463670" y="4027017"/>
            <a:ext cx="813716" cy="298062"/>
          </a:xfrm>
          <a:custGeom>
            <a:avLst/>
            <a:gdLst>
              <a:gd name="T0" fmla="*/ 142 w 177"/>
              <a:gd name="T1" fmla="*/ 36 h 64"/>
              <a:gd name="T2" fmla="*/ 171 w 177"/>
              <a:gd name="T3" fmla="*/ 6 h 64"/>
              <a:gd name="T4" fmla="*/ 175 w 177"/>
              <a:gd name="T5" fmla="*/ 6 h 64"/>
              <a:gd name="T6" fmla="*/ 175 w 177"/>
              <a:gd name="T7" fmla="*/ 1 h 64"/>
              <a:gd name="T8" fmla="*/ 171 w 177"/>
              <a:gd name="T9" fmla="*/ 1 h 64"/>
              <a:gd name="T10" fmla="*/ 171 w 177"/>
              <a:gd name="T11" fmla="*/ 6 h 64"/>
              <a:gd name="T12" fmla="*/ 141 w 177"/>
              <a:gd name="T13" fmla="*/ 35 h 64"/>
              <a:gd name="T14" fmla="*/ 29 w 177"/>
              <a:gd name="T15" fmla="*/ 35 h 64"/>
              <a:gd name="T16" fmla="*/ 5 w 177"/>
              <a:gd name="T17" fmla="*/ 58 h 64"/>
              <a:gd name="T18" fmla="*/ 1 w 177"/>
              <a:gd name="T19" fmla="*/ 58 h 64"/>
              <a:gd name="T20" fmla="*/ 1 w 177"/>
              <a:gd name="T21" fmla="*/ 63 h 64"/>
              <a:gd name="T22" fmla="*/ 6 w 177"/>
              <a:gd name="T23" fmla="*/ 63 h 64"/>
              <a:gd name="T24" fmla="*/ 6 w 177"/>
              <a:gd name="T25" fmla="*/ 59 h 64"/>
              <a:gd name="T26" fmla="*/ 29 w 177"/>
              <a:gd name="T27" fmla="*/ 36 h 64"/>
              <a:gd name="T28" fmla="*/ 142 w 177"/>
              <a:gd name="T29" fmla="*/ 3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7" h="64">
                <a:moveTo>
                  <a:pt x="142" y="36"/>
                </a:moveTo>
                <a:cubicBezTo>
                  <a:pt x="171" y="6"/>
                  <a:pt x="171" y="6"/>
                  <a:pt x="171" y="6"/>
                </a:cubicBezTo>
                <a:cubicBezTo>
                  <a:pt x="172" y="7"/>
                  <a:pt x="174" y="7"/>
                  <a:pt x="175" y="6"/>
                </a:cubicBezTo>
                <a:cubicBezTo>
                  <a:pt x="177" y="5"/>
                  <a:pt x="177" y="3"/>
                  <a:pt x="175" y="1"/>
                </a:cubicBezTo>
                <a:cubicBezTo>
                  <a:pt x="174" y="0"/>
                  <a:pt x="172" y="0"/>
                  <a:pt x="171" y="1"/>
                </a:cubicBezTo>
                <a:cubicBezTo>
                  <a:pt x="170" y="2"/>
                  <a:pt x="170" y="4"/>
                  <a:pt x="171" y="6"/>
                </a:cubicBezTo>
                <a:cubicBezTo>
                  <a:pt x="141" y="35"/>
                  <a:pt x="141" y="35"/>
                  <a:pt x="141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5" y="58"/>
                  <a:pt x="5" y="58"/>
                  <a:pt x="5" y="58"/>
                </a:cubicBezTo>
                <a:cubicBezTo>
                  <a:pt x="4" y="57"/>
                  <a:pt x="2" y="57"/>
                  <a:pt x="1" y="58"/>
                </a:cubicBezTo>
                <a:cubicBezTo>
                  <a:pt x="0" y="60"/>
                  <a:pt x="0" y="62"/>
                  <a:pt x="1" y="63"/>
                </a:cubicBezTo>
                <a:cubicBezTo>
                  <a:pt x="2" y="64"/>
                  <a:pt x="4" y="64"/>
                  <a:pt x="6" y="63"/>
                </a:cubicBezTo>
                <a:cubicBezTo>
                  <a:pt x="7" y="62"/>
                  <a:pt x="7" y="60"/>
                  <a:pt x="6" y="59"/>
                </a:cubicBezTo>
                <a:cubicBezTo>
                  <a:pt x="29" y="36"/>
                  <a:pt x="29" y="36"/>
                  <a:pt x="29" y="36"/>
                </a:cubicBezTo>
                <a:lnTo>
                  <a:pt x="142" y="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3" name="Oval 269"/>
          <p:cNvSpPr>
            <a:spLocks noChangeArrowheads="1"/>
          </p:cNvSpPr>
          <p:nvPr/>
        </p:nvSpPr>
        <p:spPr bwMode="auto">
          <a:xfrm>
            <a:off x="5411730" y="4259698"/>
            <a:ext cx="115421" cy="121148"/>
          </a:xfrm>
          <a:prstGeom prst="ellipse">
            <a:avLst/>
          </a:prstGeom>
          <a:solidFill>
            <a:srgbClr val="663A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4" name="Freeform 268"/>
          <p:cNvSpPr/>
          <p:nvPr/>
        </p:nvSpPr>
        <p:spPr bwMode="auto">
          <a:xfrm flipH="1" flipV="1">
            <a:off x="2631865" y="1619986"/>
            <a:ext cx="813716" cy="298062"/>
          </a:xfrm>
          <a:custGeom>
            <a:avLst/>
            <a:gdLst>
              <a:gd name="T0" fmla="*/ 142 w 177"/>
              <a:gd name="T1" fmla="*/ 36 h 64"/>
              <a:gd name="T2" fmla="*/ 171 w 177"/>
              <a:gd name="T3" fmla="*/ 6 h 64"/>
              <a:gd name="T4" fmla="*/ 175 w 177"/>
              <a:gd name="T5" fmla="*/ 6 h 64"/>
              <a:gd name="T6" fmla="*/ 175 w 177"/>
              <a:gd name="T7" fmla="*/ 1 h 64"/>
              <a:gd name="T8" fmla="*/ 171 w 177"/>
              <a:gd name="T9" fmla="*/ 1 h 64"/>
              <a:gd name="T10" fmla="*/ 171 w 177"/>
              <a:gd name="T11" fmla="*/ 6 h 64"/>
              <a:gd name="T12" fmla="*/ 141 w 177"/>
              <a:gd name="T13" fmla="*/ 35 h 64"/>
              <a:gd name="T14" fmla="*/ 29 w 177"/>
              <a:gd name="T15" fmla="*/ 35 h 64"/>
              <a:gd name="T16" fmla="*/ 5 w 177"/>
              <a:gd name="T17" fmla="*/ 58 h 64"/>
              <a:gd name="T18" fmla="*/ 1 w 177"/>
              <a:gd name="T19" fmla="*/ 58 h 64"/>
              <a:gd name="T20" fmla="*/ 1 w 177"/>
              <a:gd name="T21" fmla="*/ 63 h 64"/>
              <a:gd name="T22" fmla="*/ 6 w 177"/>
              <a:gd name="T23" fmla="*/ 63 h 64"/>
              <a:gd name="T24" fmla="*/ 6 w 177"/>
              <a:gd name="T25" fmla="*/ 59 h 64"/>
              <a:gd name="T26" fmla="*/ 29 w 177"/>
              <a:gd name="T27" fmla="*/ 36 h 64"/>
              <a:gd name="T28" fmla="*/ 142 w 177"/>
              <a:gd name="T29" fmla="*/ 3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7" h="64">
                <a:moveTo>
                  <a:pt x="142" y="36"/>
                </a:moveTo>
                <a:cubicBezTo>
                  <a:pt x="171" y="6"/>
                  <a:pt x="171" y="6"/>
                  <a:pt x="171" y="6"/>
                </a:cubicBezTo>
                <a:cubicBezTo>
                  <a:pt x="172" y="7"/>
                  <a:pt x="174" y="7"/>
                  <a:pt x="175" y="6"/>
                </a:cubicBezTo>
                <a:cubicBezTo>
                  <a:pt x="177" y="5"/>
                  <a:pt x="177" y="3"/>
                  <a:pt x="175" y="1"/>
                </a:cubicBezTo>
                <a:cubicBezTo>
                  <a:pt x="174" y="0"/>
                  <a:pt x="172" y="0"/>
                  <a:pt x="171" y="1"/>
                </a:cubicBezTo>
                <a:cubicBezTo>
                  <a:pt x="170" y="2"/>
                  <a:pt x="170" y="4"/>
                  <a:pt x="171" y="6"/>
                </a:cubicBezTo>
                <a:cubicBezTo>
                  <a:pt x="141" y="35"/>
                  <a:pt x="141" y="35"/>
                  <a:pt x="141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5" y="58"/>
                  <a:pt x="5" y="58"/>
                  <a:pt x="5" y="58"/>
                </a:cubicBezTo>
                <a:cubicBezTo>
                  <a:pt x="4" y="57"/>
                  <a:pt x="2" y="57"/>
                  <a:pt x="1" y="58"/>
                </a:cubicBezTo>
                <a:cubicBezTo>
                  <a:pt x="0" y="60"/>
                  <a:pt x="0" y="62"/>
                  <a:pt x="1" y="63"/>
                </a:cubicBezTo>
                <a:cubicBezTo>
                  <a:pt x="2" y="64"/>
                  <a:pt x="4" y="64"/>
                  <a:pt x="6" y="63"/>
                </a:cubicBezTo>
                <a:cubicBezTo>
                  <a:pt x="7" y="62"/>
                  <a:pt x="7" y="60"/>
                  <a:pt x="6" y="59"/>
                </a:cubicBezTo>
                <a:cubicBezTo>
                  <a:pt x="29" y="36"/>
                  <a:pt x="29" y="36"/>
                  <a:pt x="29" y="36"/>
                </a:cubicBezTo>
                <a:lnTo>
                  <a:pt x="142" y="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5" name="Oval 269"/>
          <p:cNvSpPr>
            <a:spLocks noChangeArrowheads="1"/>
          </p:cNvSpPr>
          <p:nvPr/>
        </p:nvSpPr>
        <p:spPr bwMode="auto">
          <a:xfrm flipH="1" flipV="1">
            <a:off x="3382100" y="1564219"/>
            <a:ext cx="115421" cy="121148"/>
          </a:xfrm>
          <a:prstGeom prst="ellipse">
            <a:avLst/>
          </a:prstGeom>
          <a:solidFill>
            <a:srgbClr val="FFB85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56" name="AutoShape 341"/>
          <p:cNvSpPr>
            <a:spLocks noChangeAspect="1" noChangeArrowheads="1" noTextEdit="1"/>
          </p:cNvSpPr>
          <p:nvPr/>
        </p:nvSpPr>
        <p:spPr bwMode="auto">
          <a:xfrm>
            <a:off x="1745684" y="3249013"/>
            <a:ext cx="683508" cy="3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7" name="Freeform 268"/>
          <p:cNvSpPr/>
          <p:nvPr/>
        </p:nvSpPr>
        <p:spPr bwMode="auto">
          <a:xfrm flipH="1" flipV="1">
            <a:off x="2631865" y="3472698"/>
            <a:ext cx="813716" cy="298062"/>
          </a:xfrm>
          <a:custGeom>
            <a:avLst/>
            <a:gdLst>
              <a:gd name="T0" fmla="*/ 142 w 177"/>
              <a:gd name="T1" fmla="*/ 36 h 64"/>
              <a:gd name="T2" fmla="*/ 171 w 177"/>
              <a:gd name="T3" fmla="*/ 6 h 64"/>
              <a:gd name="T4" fmla="*/ 175 w 177"/>
              <a:gd name="T5" fmla="*/ 6 h 64"/>
              <a:gd name="T6" fmla="*/ 175 w 177"/>
              <a:gd name="T7" fmla="*/ 1 h 64"/>
              <a:gd name="T8" fmla="*/ 171 w 177"/>
              <a:gd name="T9" fmla="*/ 1 h 64"/>
              <a:gd name="T10" fmla="*/ 171 w 177"/>
              <a:gd name="T11" fmla="*/ 6 h 64"/>
              <a:gd name="T12" fmla="*/ 141 w 177"/>
              <a:gd name="T13" fmla="*/ 35 h 64"/>
              <a:gd name="T14" fmla="*/ 29 w 177"/>
              <a:gd name="T15" fmla="*/ 35 h 64"/>
              <a:gd name="T16" fmla="*/ 5 w 177"/>
              <a:gd name="T17" fmla="*/ 58 h 64"/>
              <a:gd name="T18" fmla="*/ 1 w 177"/>
              <a:gd name="T19" fmla="*/ 58 h 64"/>
              <a:gd name="T20" fmla="*/ 1 w 177"/>
              <a:gd name="T21" fmla="*/ 63 h 64"/>
              <a:gd name="T22" fmla="*/ 6 w 177"/>
              <a:gd name="T23" fmla="*/ 63 h 64"/>
              <a:gd name="T24" fmla="*/ 6 w 177"/>
              <a:gd name="T25" fmla="*/ 59 h 64"/>
              <a:gd name="T26" fmla="*/ 29 w 177"/>
              <a:gd name="T27" fmla="*/ 36 h 64"/>
              <a:gd name="T28" fmla="*/ 142 w 177"/>
              <a:gd name="T29" fmla="*/ 3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7" h="64">
                <a:moveTo>
                  <a:pt x="142" y="36"/>
                </a:moveTo>
                <a:cubicBezTo>
                  <a:pt x="171" y="6"/>
                  <a:pt x="171" y="6"/>
                  <a:pt x="171" y="6"/>
                </a:cubicBezTo>
                <a:cubicBezTo>
                  <a:pt x="172" y="7"/>
                  <a:pt x="174" y="7"/>
                  <a:pt x="175" y="6"/>
                </a:cubicBezTo>
                <a:cubicBezTo>
                  <a:pt x="177" y="5"/>
                  <a:pt x="177" y="3"/>
                  <a:pt x="175" y="1"/>
                </a:cubicBezTo>
                <a:cubicBezTo>
                  <a:pt x="174" y="0"/>
                  <a:pt x="172" y="0"/>
                  <a:pt x="171" y="1"/>
                </a:cubicBezTo>
                <a:cubicBezTo>
                  <a:pt x="170" y="2"/>
                  <a:pt x="170" y="4"/>
                  <a:pt x="171" y="6"/>
                </a:cubicBezTo>
                <a:cubicBezTo>
                  <a:pt x="141" y="35"/>
                  <a:pt x="141" y="35"/>
                  <a:pt x="141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5" y="58"/>
                  <a:pt x="5" y="58"/>
                  <a:pt x="5" y="58"/>
                </a:cubicBezTo>
                <a:cubicBezTo>
                  <a:pt x="4" y="57"/>
                  <a:pt x="2" y="57"/>
                  <a:pt x="1" y="58"/>
                </a:cubicBezTo>
                <a:cubicBezTo>
                  <a:pt x="0" y="60"/>
                  <a:pt x="0" y="62"/>
                  <a:pt x="1" y="63"/>
                </a:cubicBezTo>
                <a:cubicBezTo>
                  <a:pt x="2" y="64"/>
                  <a:pt x="4" y="64"/>
                  <a:pt x="6" y="63"/>
                </a:cubicBezTo>
                <a:cubicBezTo>
                  <a:pt x="7" y="62"/>
                  <a:pt x="7" y="60"/>
                  <a:pt x="6" y="59"/>
                </a:cubicBezTo>
                <a:cubicBezTo>
                  <a:pt x="29" y="36"/>
                  <a:pt x="29" y="36"/>
                  <a:pt x="29" y="36"/>
                </a:cubicBezTo>
                <a:lnTo>
                  <a:pt x="142" y="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sp>
        <p:nvSpPr>
          <p:cNvPr id="1458" name="Oval 269"/>
          <p:cNvSpPr>
            <a:spLocks noChangeArrowheads="1"/>
          </p:cNvSpPr>
          <p:nvPr/>
        </p:nvSpPr>
        <p:spPr bwMode="auto">
          <a:xfrm flipH="1" flipV="1">
            <a:off x="3382100" y="3416931"/>
            <a:ext cx="115421" cy="121148"/>
          </a:xfrm>
          <a:prstGeom prst="ellipse">
            <a:avLst/>
          </a:prstGeom>
          <a:solidFill>
            <a:srgbClr val="E87071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b="1">
              <a:solidFill>
                <a:prstClr val="black"/>
              </a:solidFill>
            </a:endParaRPr>
          </a:p>
        </p:txBody>
      </p:sp>
      <p:grpSp>
        <p:nvGrpSpPr>
          <p:cNvPr id="1459" name="组合 1458"/>
          <p:cNvGrpSpPr/>
          <p:nvPr/>
        </p:nvGrpSpPr>
        <p:grpSpPr>
          <a:xfrm>
            <a:off x="1269167" y="1973816"/>
            <a:ext cx="2112934" cy="496929"/>
            <a:chOff x="1692002" y="2213165"/>
            <a:chExt cx="2816878" cy="662725"/>
          </a:xfrm>
        </p:grpSpPr>
        <p:sp>
          <p:nvSpPr>
            <p:cNvPr id="1460" name="文本框 363"/>
            <p:cNvSpPr txBox="1"/>
            <p:nvPr/>
          </p:nvSpPr>
          <p:spPr>
            <a:xfrm>
              <a:off x="2207042" y="2213165"/>
              <a:ext cx="1644778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模块</a:t>
              </a:r>
            </a:p>
          </p:txBody>
        </p:sp>
        <p:sp>
          <p:nvSpPr>
            <p:cNvPr id="1461" name="Freeform 310"/>
            <p:cNvSpPr>
              <a:spLocks noEditPoints="1"/>
            </p:cNvSpPr>
            <p:nvPr/>
          </p:nvSpPr>
          <p:spPr bwMode="auto">
            <a:xfrm>
              <a:off x="1692002" y="2272526"/>
              <a:ext cx="531100" cy="524114"/>
            </a:xfrm>
            <a:custGeom>
              <a:avLst/>
              <a:gdLst>
                <a:gd name="T0" fmla="*/ 31 w 32"/>
                <a:gd name="T1" fmla="*/ 13 h 31"/>
                <a:gd name="T2" fmla="*/ 28 w 32"/>
                <a:gd name="T3" fmla="*/ 13 h 31"/>
                <a:gd name="T4" fmla="*/ 26 w 32"/>
                <a:gd name="T5" fmla="*/ 9 h 31"/>
                <a:gd name="T6" fmla="*/ 28 w 32"/>
                <a:gd name="T7" fmla="*/ 7 h 31"/>
                <a:gd name="T8" fmla="*/ 28 w 32"/>
                <a:gd name="T9" fmla="*/ 6 h 31"/>
                <a:gd name="T10" fmla="*/ 26 w 32"/>
                <a:gd name="T11" fmla="*/ 3 h 31"/>
                <a:gd name="T12" fmla="*/ 25 w 32"/>
                <a:gd name="T13" fmla="*/ 3 h 31"/>
                <a:gd name="T14" fmla="*/ 22 w 32"/>
                <a:gd name="T15" fmla="*/ 6 h 31"/>
                <a:gd name="T16" fmla="*/ 19 w 32"/>
                <a:gd name="T17" fmla="*/ 4 h 31"/>
                <a:gd name="T18" fmla="*/ 19 w 32"/>
                <a:gd name="T19" fmla="*/ 1 h 31"/>
                <a:gd name="T20" fmla="*/ 18 w 32"/>
                <a:gd name="T21" fmla="*/ 0 h 31"/>
                <a:gd name="T22" fmla="*/ 14 w 32"/>
                <a:gd name="T23" fmla="*/ 0 h 31"/>
                <a:gd name="T24" fmla="*/ 13 w 32"/>
                <a:gd name="T25" fmla="*/ 1 h 31"/>
                <a:gd name="T26" fmla="*/ 13 w 32"/>
                <a:gd name="T27" fmla="*/ 4 h 31"/>
                <a:gd name="T28" fmla="*/ 10 w 32"/>
                <a:gd name="T29" fmla="*/ 6 h 31"/>
                <a:gd name="T30" fmla="*/ 8 w 32"/>
                <a:gd name="T31" fmla="*/ 3 h 31"/>
                <a:gd name="T32" fmla="*/ 6 w 32"/>
                <a:gd name="T33" fmla="*/ 3 h 31"/>
                <a:gd name="T34" fmla="*/ 4 w 32"/>
                <a:gd name="T35" fmla="*/ 6 h 31"/>
                <a:gd name="T36" fmla="*/ 4 w 32"/>
                <a:gd name="T37" fmla="*/ 7 h 31"/>
                <a:gd name="T38" fmla="*/ 6 w 32"/>
                <a:gd name="T39" fmla="*/ 9 h 31"/>
                <a:gd name="T40" fmla="*/ 5 w 32"/>
                <a:gd name="T41" fmla="*/ 13 h 31"/>
                <a:gd name="T42" fmla="*/ 1 w 32"/>
                <a:gd name="T43" fmla="*/ 13 h 31"/>
                <a:gd name="T44" fmla="*/ 0 w 32"/>
                <a:gd name="T45" fmla="*/ 14 h 31"/>
                <a:gd name="T46" fmla="*/ 0 w 32"/>
                <a:gd name="T47" fmla="*/ 17 h 31"/>
                <a:gd name="T48" fmla="*/ 1 w 32"/>
                <a:gd name="T49" fmla="*/ 18 h 31"/>
                <a:gd name="T50" fmla="*/ 5 w 32"/>
                <a:gd name="T51" fmla="*/ 18 h 31"/>
                <a:gd name="T52" fmla="*/ 6 w 32"/>
                <a:gd name="T53" fmla="*/ 22 h 31"/>
                <a:gd name="T54" fmla="*/ 4 w 32"/>
                <a:gd name="T55" fmla="*/ 24 h 31"/>
                <a:gd name="T56" fmla="*/ 4 w 32"/>
                <a:gd name="T57" fmla="*/ 25 h 31"/>
                <a:gd name="T58" fmla="*/ 6 w 32"/>
                <a:gd name="T59" fmla="*/ 28 h 31"/>
                <a:gd name="T60" fmla="*/ 8 w 32"/>
                <a:gd name="T61" fmla="*/ 28 h 31"/>
                <a:gd name="T62" fmla="*/ 10 w 32"/>
                <a:gd name="T63" fmla="*/ 26 h 31"/>
                <a:gd name="T64" fmla="*/ 13 w 32"/>
                <a:gd name="T65" fmla="*/ 27 h 31"/>
                <a:gd name="T66" fmla="*/ 13 w 32"/>
                <a:gd name="T67" fmla="*/ 30 h 31"/>
                <a:gd name="T68" fmla="*/ 14 w 32"/>
                <a:gd name="T69" fmla="*/ 31 h 31"/>
                <a:gd name="T70" fmla="*/ 18 w 32"/>
                <a:gd name="T71" fmla="*/ 31 h 31"/>
                <a:gd name="T72" fmla="*/ 19 w 32"/>
                <a:gd name="T73" fmla="*/ 30 h 31"/>
                <a:gd name="T74" fmla="*/ 19 w 32"/>
                <a:gd name="T75" fmla="*/ 27 h 31"/>
                <a:gd name="T76" fmla="*/ 22 w 32"/>
                <a:gd name="T77" fmla="*/ 26 h 31"/>
                <a:gd name="T78" fmla="*/ 25 w 32"/>
                <a:gd name="T79" fmla="*/ 28 h 31"/>
                <a:gd name="T80" fmla="*/ 26 w 32"/>
                <a:gd name="T81" fmla="*/ 28 h 31"/>
                <a:gd name="T82" fmla="*/ 28 w 32"/>
                <a:gd name="T83" fmla="*/ 25 h 31"/>
                <a:gd name="T84" fmla="*/ 28 w 32"/>
                <a:gd name="T85" fmla="*/ 24 h 31"/>
                <a:gd name="T86" fmla="*/ 26 w 32"/>
                <a:gd name="T87" fmla="*/ 22 h 31"/>
                <a:gd name="T88" fmla="*/ 28 w 32"/>
                <a:gd name="T89" fmla="*/ 18 h 31"/>
                <a:gd name="T90" fmla="*/ 31 w 32"/>
                <a:gd name="T91" fmla="*/ 18 h 31"/>
                <a:gd name="T92" fmla="*/ 32 w 32"/>
                <a:gd name="T93" fmla="*/ 17 h 31"/>
                <a:gd name="T94" fmla="*/ 32 w 32"/>
                <a:gd name="T95" fmla="*/ 14 h 31"/>
                <a:gd name="T96" fmla="*/ 31 w 32"/>
                <a:gd name="T97" fmla="*/ 13 h 31"/>
                <a:gd name="T98" fmla="*/ 16 w 32"/>
                <a:gd name="T99" fmla="*/ 23 h 31"/>
                <a:gd name="T100" fmla="*/ 9 w 32"/>
                <a:gd name="T101" fmla="*/ 16 h 31"/>
                <a:gd name="T102" fmla="*/ 16 w 32"/>
                <a:gd name="T103" fmla="*/ 9 h 31"/>
                <a:gd name="T104" fmla="*/ 23 w 32"/>
                <a:gd name="T105" fmla="*/ 16 h 31"/>
                <a:gd name="T106" fmla="*/ 16 w 32"/>
                <a:gd name="T10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" h="31">
                  <a:moveTo>
                    <a:pt x="31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7" y="12"/>
                    <a:pt x="27" y="10"/>
                    <a:pt x="26" y="9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9" y="7"/>
                    <a:pt x="29" y="6"/>
                    <a:pt x="28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5"/>
                    <a:pt x="20" y="4"/>
                    <a:pt x="19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1" y="5"/>
                    <a:pt x="10" y="6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5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5" y="21"/>
                    <a:pt x="6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8"/>
                    <a:pt x="7" y="28"/>
                    <a:pt x="8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2" y="27"/>
                    <a:pt x="13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1"/>
                    <a:pt x="19" y="30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1" y="26"/>
                    <a:pt x="22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5"/>
                    <a:pt x="29" y="25"/>
                    <a:pt x="28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1"/>
                    <a:pt x="27" y="20"/>
                    <a:pt x="28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2" y="18"/>
                    <a:pt x="32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3"/>
                    <a:pt x="31" y="13"/>
                    <a:pt x="31" y="13"/>
                  </a:cubicBezTo>
                  <a:close/>
                  <a:moveTo>
                    <a:pt x="16" y="23"/>
                  </a:moveTo>
                  <a:cubicBezTo>
                    <a:pt x="12" y="23"/>
                    <a:pt x="9" y="19"/>
                    <a:pt x="9" y="16"/>
                  </a:cubicBezTo>
                  <a:cubicBezTo>
                    <a:pt x="9" y="12"/>
                    <a:pt x="12" y="9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3" y="19"/>
                    <a:pt x="20" y="23"/>
                    <a:pt x="16" y="23"/>
                  </a:cubicBez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>
                <a:solidFill>
                  <a:prstClr val="black"/>
                </a:solidFill>
              </a:endParaRPr>
            </a:p>
          </p:txBody>
        </p:sp>
        <p:sp>
          <p:nvSpPr>
            <p:cNvPr id="1462" name="矩形 47"/>
            <p:cNvSpPr>
              <a:spLocks noChangeArrowheads="1"/>
            </p:cNvSpPr>
            <p:nvPr/>
          </p:nvSpPr>
          <p:spPr bwMode="auto">
            <a:xfrm>
              <a:off x="2251676" y="2589940"/>
              <a:ext cx="2257204" cy="2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理解： 模块即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py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63" name="组合 1462"/>
          <p:cNvGrpSpPr/>
          <p:nvPr/>
        </p:nvGrpSpPr>
        <p:grpSpPr>
          <a:xfrm>
            <a:off x="1412329" y="3690294"/>
            <a:ext cx="1969772" cy="634556"/>
            <a:chOff x="1882859" y="4502333"/>
            <a:chExt cx="2626021" cy="846271"/>
          </a:xfrm>
        </p:grpSpPr>
        <p:grpSp>
          <p:nvGrpSpPr>
            <p:cNvPr id="1464" name="组合 1463"/>
            <p:cNvGrpSpPr/>
            <p:nvPr/>
          </p:nvGrpSpPr>
          <p:grpSpPr>
            <a:xfrm>
              <a:off x="1882859" y="4502333"/>
              <a:ext cx="324733" cy="846271"/>
              <a:chOff x="2327275" y="4164013"/>
              <a:chExt cx="52388" cy="136526"/>
            </a:xfrm>
            <a:solidFill>
              <a:srgbClr val="E87071"/>
            </a:solidFill>
          </p:grpSpPr>
          <p:sp>
            <p:nvSpPr>
              <p:cNvPr id="1467" name="Oval 343"/>
              <p:cNvSpPr>
                <a:spLocks noChangeArrowheads="1"/>
              </p:cNvSpPr>
              <p:nvPr/>
            </p:nvSpPr>
            <p:spPr bwMode="auto">
              <a:xfrm>
                <a:off x="2338388" y="4164013"/>
                <a:ext cx="26988" cy="25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68" name="Freeform 344"/>
              <p:cNvSpPr/>
              <p:nvPr/>
            </p:nvSpPr>
            <p:spPr bwMode="auto">
              <a:xfrm>
                <a:off x="2327275" y="4194176"/>
                <a:ext cx="52388" cy="106363"/>
              </a:xfrm>
              <a:custGeom>
                <a:avLst/>
                <a:gdLst>
                  <a:gd name="T0" fmla="*/ 14 w 14"/>
                  <a:gd name="T1" fmla="*/ 6 h 28"/>
                  <a:gd name="T2" fmla="*/ 14 w 14"/>
                  <a:gd name="T3" fmla="*/ 6 h 28"/>
                  <a:gd name="T4" fmla="*/ 14 w 14"/>
                  <a:gd name="T5" fmla="*/ 6 h 28"/>
                  <a:gd name="T6" fmla="*/ 9 w 14"/>
                  <a:gd name="T7" fmla="*/ 0 h 28"/>
                  <a:gd name="T8" fmla="*/ 9 w 14"/>
                  <a:gd name="T9" fmla="*/ 0 h 28"/>
                  <a:gd name="T10" fmla="*/ 8 w 14"/>
                  <a:gd name="T11" fmla="*/ 3 h 28"/>
                  <a:gd name="T12" fmla="*/ 7 w 14"/>
                  <a:gd name="T13" fmla="*/ 0 h 28"/>
                  <a:gd name="T14" fmla="*/ 7 w 14"/>
                  <a:gd name="T15" fmla="*/ 0 h 28"/>
                  <a:gd name="T16" fmla="*/ 6 w 14"/>
                  <a:gd name="T17" fmla="*/ 3 h 28"/>
                  <a:gd name="T18" fmla="*/ 5 w 14"/>
                  <a:gd name="T19" fmla="*/ 0 h 28"/>
                  <a:gd name="T20" fmla="*/ 5 w 14"/>
                  <a:gd name="T21" fmla="*/ 0 h 28"/>
                  <a:gd name="T22" fmla="*/ 0 w 14"/>
                  <a:gd name="T23" fmla="*/ 6 h 28"/>
                  <a:gd name="T24" fmla="*/ 0 w 14"/>
                  <a:gd name="T25" fmla="*/ 6 h 28"/>
                  <a:gd name="T26" fmla="*/ 0 w 14"/>
                  <a:gd name="T27" fmla="*/ 6 h 28"/>
                  <a:gd name="T28" fmla="*/ 0 w 14"/>
                  <a:gd name="T29" fmla="*/ 6 h 28"/>
                  <a:gd name="T30" fmla="*/ 0 w 14"/>
                  <a:gd name="T31" fmla="*/ 13 h 28"/>
                  <a:gd name="T32" fmla="*/ 0 w 14"/>
                  <a:gd name="T33" fmla="*/ 13 h 28"/>
                  <a:gd name="T34" fmla="*/ 1 w 14"/>
                  <a:gd name="T35" fmla="*/ 14 h 28"/>
                  <a:gd name="T36" fmla="*/ 2 w 14"/>
                  <a:gd name="T37" fmla="*/ 13 h 28"/>
                  <a:gd name="T38" fmla="*/ 2 w 14"/>
                  <a:gd name="T39" fmla="*/ 4 h 28"/>
                  <a:gd name="T40" fmla="*/ 3 w 14"/>
                  <a:gd name="T41" fmla="*/ 4 h 28"/>
                  <a:gd name="T42" fmla="*/ 3 w 14"/>
                  <a:gd name="T43" fmla="*/ 13 h 28"/>
                  <a:gd name="T44" fmla="*/ 3 w 14"/>
                  <a:gd name="T45" fmla="*/ 14 h 28"/>
                  <a:gd name="T46" fmla="*/ 3 w 14"/>
                  <a:gd name="T47" fmla="*/ 27 h 28"/>
                  <a:gd name="T48" fmla="*/ 5 w 14"/>
                  <a:gd name="T49" fmla="*/ 28 h 28"/>
                  <a:gd name="T50" fmla="*/ 6 w 14"/>
                  <a:gd name="T51" fmla="*/ 27 h 28"/>
                  <a:gd name="T52" fmla="*/ 6 w 14"/>
                  <a:gd name="T53" fmla="*/ 14 h 28"/>
                  <a:gd name="T54" fmla="*/ 8 w 14"/>
                  <a:gd name="T55" fmla="*/ 14 h 28"/>
                  <a:gd name="T56" fmla="*/ 8 w 14"/>
                  <a:gd name="T57" fmla="*/ 27 h 28"/>
                  <a:gd name="T58" fmla="*/ 9 w 14"/>
                  <a:gd name="T59" fmla="*/ 28 h 28"/>
                  <a:gd name="T60" fmla="*/ 11 w 14"/>
                  <a:gd name="T61" fmla="*/ 27 h 28"/>
                  <a:gd name="T62" fmla="*/ 11 w 14"/>
                  <a:gd name="T63" fmla="*/ 14 h 28"/>
                  <a:gd name="T64" fmla="*/ 11 w 14"/>
                  <a:gd name="T65" fmla="*/ 14 h 28"/>
                  <a:gd name="T66" fmla="*/ 11 w 14"/>
                  <a:gd name="T67" fmla="*/ 4 h 28"/>
                  <a:gd name="T68" fmla="*/ 12 w 14"/>
                  <a:gd name="T69" fmla="*/ 4 h 28"/>
                  <a:gd name="T70" fmla="*/ 12 w 14"/>
                  <a:gd name="T71" fmla="*/ 13 h 28"/>
                  <a:gd name="T72" fmla="*/ 13 w 14"/>
                  <a:gd name="T73" fmla="*/ 14 h 28"/>
                  <a:gd name="T74" fmla="*/ 14 w 14"/>
                  <a:gd name="T75" fmla="*/ 13 h 28"/>
                  <a:gd name="T76" fmla="*/ 14 w 14"/>
                  <a:gd name="T77" fmla="*/ 13 h 28"/>
                  <a:gd name="T78" fmla="*/ 14 w 14"/>
                  <a:gd name="T79" fmla="*/ 6 h 28"/>
                  <a:gd name="T80" fmla="*/ 14 w 14"/>
                  <a:gd name="T81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" h="28"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3"/>
                      <a:pt x="12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8"/>
                      <a:pt x="4" y="28"/>
                      <a:pt x="5" y="28"/>
                    </a:cubicBezTo>
                    <a:cubicBezTo>
                      <a:pt x="5" y="28"/>
                      <a:pt x="6" y="28"/>
                      <a:pt x="6" y="27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10" y="28"/>
                      <a:pt x="11" y="28"/>
                      <a:pt x="11" y="27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65" name="文本框 434"/>
            <p:cNvSpPr txBox="1"/>
            <p:nvPr/>
          </p:nvSpPr>
          <p:spPr>
            <a:xfrm>
              <a:off x="2207041" y="4684020"/>
              <a:ext cx="1644777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E8707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包</a:t>
              </a:r>
            </a:p>
          </p:txBody>
        </p:sp>
        <p:sp>
          <p:nvSpPr>
            <p:cNvPr id="1466" name="矩形 47"/>
            <p:cNvSpPr>
              <a:spLocks noChangeArrowheads="1"/>
            </p:cNvSpPr>
            <p:nvPr/>
          </p:nvSpPr>
          <p:spPr bwMode="auto">
            <a:xfrm>
              <a:off x="2251676" y="5038008"/>
              <a:ext cx="2257204" cy="2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理解：包的概念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69" name="组合 1468"/>
          <p:cNvGrpSpPr/>
          <p:nvPr/>
        </p:nvGrpSpPr>
        <p:grpSpPr>
          <a:xfrm>
            <a:off x="5920776" y="1789679"/>
            <a:ext cx="2062964" cy="687479"/>
            <a:chOff x="7893340" y="1967591"/>
            <a:chExt cx="2750260" cy="916849"/>
          </a:xfrm>
        </p:grpSpPr>
        <p:grpSp>
          <p:nvGrpSpPr>
            <p:cNvPr id="1470" name="组合 1469"/>
            <p:cNvGrpSpPr/>
            <p:nvPr/>
          </p:nvGrpSpPr>
          <p:grpSpPr>
            <a:xfrm>
              <a:off x="7893340" y="2072907"/>
              <a:ext cx="450862" cy="466962"/>
              <a:chOff x="9450388" y="2662238"/>
              <a:chExt cx="133350" cy="138112"/>
            </a:xfrm>
            <a:solidFill>
              <a:srgbClr val="01ACBE"/>
            </a:solidFill>
          </p:grpSpPr>
          <p:sp>
            <p:nvSpPr>
              <p:cNvPr id="1473" name="Rectangle 239"/>
              <p:cNvSpPr>
                <a:spLocks noChangeArrowheads="1"/>
              </p:cNvSpPr>
              <p:nvPr/>
            </p:nvSpPr>
            <p:spPr bwMode="auto">
              <a:xfrm>
                <a:off x="9450388" y="2778125"/>
                <a:ext cx="269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74" name="Rectangle 240"/>
              <p:cNvSpPr>
                <a:spLocks noChangeArrowheads="1"/>
              </p:cNvSpPr>
              <p:nvPr/>
            </p:nvSpPr>
            <p:spPr bwMode="auto">
              <a:xfrm>
                <a:off x="9488488" y="2751138"/>
                <a:ext cx="22225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75" name="Rectangle 241"/>
              <p:cNvSpPr>
                <a:spLocks noChangeArrowheads="1"/>
              </p:cNvSpPr>
              <p:nvPr/>
            </p:nvSpPr>
            <p:spPr bwMode="auto">
              <a:xfrm>
                <a:off x="9521825" y="2713038"/>
                <a:ext cx="23813" cy="87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76" name="Rectangle 242"/>
              <p:cNvSpPr>
                <a:spLocks noChangeArrowheads="1"/>
              </p:cNvSpPr>
              <p:nvPr/>
            </p:nvSpPr>
            <p:spPr bwMode="auto">
              <a:xfrm>
                <a:off x="9556750" y="2662238"/>
                <a:ext cx="26988" cy="138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77" name="Freeform 243"/>
              <p:cNvSpPr/>
              <p:nvPr/>
            </p:nvSpPr>
            <p:spPr bwMode="auto">
              <a:xfrm>
                <a:off x="9556750" y="2662238"/>
                <a:ext cx="26988" cy="138112"/>
              </a:xfrm>
              <a:custGeom>
                <a:avLst/>
                <a:gdLst>
                  <a:gd name="T0" fmla="*/ 17 w 17"/>
                  <a:gd name="T1" fmla="*/ 87 h 87"/>
                  <a:gd name="T2" fmla="*/ 0 w 17"/>
                  <a:gd name="T3" fmla="*/ 87 h 87"/>
                  <a:gd name="T4" fmla="*/ 0 w 17"/>
                  <a:gd name="T5" fmla="*/ 0 h 87"/>
                  <a:gd name="T6" fmla="*/ 17 w 17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87">
                    <a:moveTo>
                      <a:pt x="17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1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71" name="文本框 318"/>
            <p:cNvSpPr txBox="1"/>
            <p:nvPr/>
          </p:nvSpPr>
          <p:spPr>
            <a:xfrm>
              <a:off x="8330067" y="1967591"/>
              <a:ext cx="1644778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00ADBD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sys</a:t>
              </a:r>
              <a:endParaRPr lang="zh-CN" altLang="en-US" sz="1200" b="1" dirty="0">
                <a:solidFill>
                  <a:srgbClr val="00ADBD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472" name="矩形 47"/>
            <p:cNvSpPr>
              <a:spLocks noChangeArrowheads="1"/>
            </p:cNvSpPr>
            <p:nvPr/>
          </p:nvSpPr>
          <p:spPr bwMode="auto">
            <a:xfrm>
              <a:off x="8386396" y="2358370"/>
              <a:ext cx="2257204" cy="526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掌握：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sys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模块的使用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掌握：模块的导入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78" name="组合 1477"/>
          <p:cNvGrpSpPr/>
          <p:nvPr/>
        </p:nvGrpSpPr>
        <p:grpSpPr>
          <a:xfrm>
            <a:off x="5898524" y="3561550"/>
            <a:ext cx="2085216" cy="690873"/>
            <a:chOff x="7863674" y="4330632"/>
            <a:chExt cx="2779926" cy="921377"/>
          </a:xfrm>
        </p:grpSpPr>
        <p:sp>
          <p:nvSpPr>
            <p:cNvPr id="1479" name="文本框 324"/>
            <p:cNvSpPr txBox="1"/>
            <p:nvPr/>
          </p:nvSpPr>
          <p:spPr>
            <a:xfrm>
              <a:off x="8330067" y="4330632"/>
              <a:ext cx="1644776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663B76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包管理</a:t>
              </a:r>
            </a:p>
          </p:txBody>
        </p:sp>
        <p:grpSp>
          <p:nvGrpSpPr>
            <p:cNvPr id="1480" name="组合 1479"/>
            <p:cNvGrpSpPr/>
            <p:nvPr/>
          </p:nvGrpSpPr>
          <p:grpSpPr>
            <a:xfrm>
              <a:off x="7863674" y="4581326"/>
              <a:ext cx="514609" cy="202170"/>
              <a:chOff x="9374188" y="5727700"/>
              <a:chExt cx="133350" cy="52388"/>
            </a:xfrm>
            <a:solidFill>
              <a:srgbClr val="663A77"/>
            </a:solidFill>
          </p:grpSpPr>
          <p:sp>
            <p:nvSpPr>
              <p:cNvPr id="1482" name="Freeform 276"/>
              <p:cNvSpPr/>
              <p:nvPr/>
            </p:nvSpPr>
            <p:spPr bwMode="auto">
              <a:xfrm>
                <a:off x="9374188" y="5727700"/>
                <a:ext cx="87313" cy="52388"/>
              </a:xfrm>
              <a:custGeom>
                <a:avLst/>
                <a:gdLst>
                  <a:gd name="T0" fmla="*/ 7 w 23"/>
                  <a:gd name="T1" fmla="*/ 11 h 14"/>
                  <a:gd name="T2" fmla="*/ 3 w 23"/>
                  <a:gd name="T3" fmla="*/ 7 h 14"/>
                  <a:gd name="T4" fmla="*/ 7 w 23"/>
                  <a:gd name="T5" fmla="*/ 3 h 14"/>
                  <a:gd name="T6" fmla="*/ 15 w 23"/>
                  <a:gd name="T7" fmla="*/ 3 h 14"/>
                  <a:gd name="T8" fmla="*/ 16 w 23"/>
                  <a:gd name="T9" fmla="*/ 3 h 14"/>
                  <a:gd name="T10" fmla="*/ 16 w 23"/>
                  <a:gd name="T11" fmla="*/ 3 h 14"/>
                  <a:gd name="T12" fmla="*/ 16 w 23"/>
                  <a:gd name="T13" fmla="*/ 3 h 14"/>
                  <a:gd name="T14" fmla="*/ 17 w 23"/>
                  <a:gd name="T15" fmla="*/ 3 h 14"/>
                  <a:gd name="T16" fmla="*/ 17 w 23"/>
                  <a:gd name="T17" fmla="*/ 4 h 14"/>
                  <a:gd name="T18" fmla="*/ 17 w 23"/>
                  <a:gd name="T19" fmla="*/ 4 h 14"/>
                  <a:gd name="T20" fmla="*/ 18 w 23"/>
                  <a:gd name="T21" fmla="*/ 4 h 14"/>
                  <a:gd name="T22" fmla="*/ 19 w 23"/>
                  <a:gd name="T23" fmla="*/ 6 h 14"/>
                  <a:gd name="T24" fmla="*/ 19 w 23"/>
                  <a:gd name="T25" fmla="*/ 6 h 14"/>
                  <a:gd name="T26" fmla="*/ 19 w 23"/>
                  <a:gd name="T27" fmla="*/ 7 h 14"/>
                  <a:gd name="T28" fmla="*/ 19 w 23"/>
                  <a:gd name="T29" fmla="*/ 8 h 14"/>
                  <a:gd name="T30" fmla="*/ 20 w 23"/>
                  <a:gd name="T31" fmla="*/ 8 h 14"/>
                  <a:gd name="T32" fmla="*/ 23 w 23"/>
                  <a:gd name="T33" fmla="*/ 8 h 14"/>
                  <a:gd name="T34" fmla="*/ 23 w 23"/>
                  <a:gd name="T35" fmla="*/ 7 h 14"/>
                  <a:gd name="T36" fmla="*/ 22 w 23"/>
                  <a:gd name="T37" fmla="*/ 5 h 14"/>
                  <a:gd name="T38" fmla="*/ 22 w 23"/>
                  <a:gd name="T39" fmla="*/ 5 h 14"/>
                  <a:gd name="T40" fmla="*/ 21 w 23"/>
                  <a:gd name="T41" fmla="*/ 3 h 14"/>
                  <a:gd name="T42" fmla="*/ 21 w 23"/>
                  <a:gd name="T43" fmla="*/ 2 h 14"/>
                  <a:gd name="T44" fmla="*/ 19 w 23"/>
                  <a:gd name="T45" fmla="*/ 1 h 14"/>
                  <a:gd name="T46" fmla="*/ 19 w 23"/>
                  <a:gd name="T47" fmla="*/ 1 h 14"/>
                  <a:gd name="T48" fmla="*/ 15 w 23"/>
                  <a:gd name="T49" fmla="*/ 0 h 14"/>
                  <a:gd name="T50" fmla="*/ 7 w 23"/>
                  <a:gd name="T51" fmla="*/ 0 h 14"/>
                  <a:gd name="T52" fmla="*/ 0 w 23"/>
                  <a:gd name="T53" fmla="*/ 7 h 14"/>
                  <a:gd name="T54" fmla="*/ 7 w 23"/>
                  <a:gd name="T55" fmla="*/ 14 h 14"/>
                  <a:gd name="T56" fmla="*/ 12 w 23"/>
                  <a:gd name="T57" fmla="*/ 14 h 14"/>
                  <a:gd name="T58" fmla="*/ 10 w 23"/>
                  <a:gd name="T59" fmla="*/ 11 h 14"/>
                  <a:gd name="T60" fmla="*/ 7 w 23"/>
                  <a:gd name="T6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14">
                    <a:moveTo>
                      <a:pt x="7" y="11"/>
                    </a:moveTo>
                    <a:cubicBezTo>
                      <a:pt x="5" y="11"/>
                      <a:pt x="3" y="9"/>
                      <a:pt x="3" y="7"/>
                    </a:cubicBezTo>
                    <a:cubicBezTo>
                      <a:pt x="3" y="5"/>
                      <a:pt x="5" y="3"/>
                      <a:pt x="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5"/>
                      <a:pt x="19" y="5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2" y="6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4"/>
                      <a:pt x="22" y="3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2"/>
                      <a:pt x="20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0"/>
                      <a:pt x="17" y="0"/>
                      <a:pt x="1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0" y="12"/>
                      <a:pt x="10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83" name="Freeform 277"/>
              <p:cNvSpPr/>
              <p:nvPr/>
            </p:nvSpPr>
            <p:spPr bwMode="auto">
              <a:xfrm>
                <a:off x="9420225" y="5727700"/>
                <a:ext cx="87313" cy="52388"/>
              </a:xfrm>
              <a:custGeom>
                <a:avLst/>
                <a:gdLst>
                  <a:gd name="T0" fmla="*/ 16 w 23"/>
                  <a:gd name="T1" fmla="*/ 0 h 14"/>
                  <a:gd name="T2" fmla="*/ 11 w 23"/>
                  <a:gd name="T3" fmla="*/ 0 h 14"/>
                  <a:gd name="T4" fmla="*/ 13 w 23"/>
                  <a:gd name="T5" fmla="*/ 3 h 14"/>
                  <a:gd name="T6" fmla="*/ 16 w 23"/>
                  <a:gd name="T7" fmla="*/ 3 h 14"/>
                  <a:gd name="T8" fmla="*/ 20 w 23"/>
                  <a:gd name="T9" fmla="*/ 7 h 14"/>
                  <a:gd name="T10" fmla="*/ 16 w 23"/>
                  <a:gd name="T11" fmla="*/ 11 h 14"/>
                  <a:gd name="T12" fmla="*/ 8 w 23"/>
                  <a:gd name="T13" fmla="*/ 11 h 14"/>
                  <a:gd name="T14" fmla="*/ 4 w 23"/>
                  <a:gd name="T15" fmla="*/ 9 h 14"/>
                  <a:gd name="T16" fmla="*/ 4 w 23"/>
                  <a:gd name="T17" fmla="*/ 9 h 14"/>
                  <a:gd name="T18" fmla="*/ 4 w 23"/>
                  <a:gd name="T19" fmla="*/ 7 h 14"/>
                  <a:gd name="T20" fmla="*/ 4 w 23"/>
                  <a:gd name="T21" fmla="*/ 7 h 14"/>
                  <a:gd name="T22" fmla="*/ 3 w 23"/>
                  <a:gd name="T23" fmla="*/ 6 h 14"/>
                  <a:gd name="T24" fmla="*/ 1 w 23"/>
                  <a:gd name="T25" fmla="*/ 6 h 14"/>
                  <a:gd name="T26" fmla="*/ 0 w 23"/>
                  <a:gd name="T27" fmla="*/ 7 h 14"/>
                  <a:gd name="T28" fmla="*/ 8 w 23"/>
                  <a:gd name="T29" fmla="*/ 14 h 14"/>
                  <a:gd name="T30" fmla="*/ 16 w 23"/>
                  <a:gd name="T31" fmla="*/ 14 h 14"/>
                  <a:gd name="T32" fmla="*/ 23 w 23"/>
                  <a:gd name="T33" fmla="*/ 7 h 14"/>
                  <a:gd name="T34" fmla="*/ 16 w 23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14">
                    <a:moveTo>
                      <a:pt x="16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1"/>
                      <a:pt x="13" y="2"/>
                      <a:pt x="13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8" y="3"/>
                      <a:pt x="20" y="5"/>
                      <a:pt x="20" y="7"/>
                    </a:cubicBezTo>
                    <a:cubicBezTo>
                      <a:pt x="20" y="9"/>
                      <a:pt x="18" y="11"/>
                      <a:pt x="16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6" y="11"/>
                      <a:pt x="5" y="11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4"/>
                      <a:pt x="8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20" y="14"/>
                      <a:pt x="23" y="11"/>
                      <a:pt x="23" y="7"/>
                    </a:cubicBezTo>
                    <a:cubicBezTo>
                      <a:pt x="23" y="3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81" name="矩形 47"/>
            <p:cNvSpPr>
              <a:spLocks noChangeArrowheads="1"/>
            </p:cNvSpPr>
            <p:nvPr/>
          </p:nvSpPr>
          <p:spPr bwMode="auto">
            <a:xfrm>
              <a:off x="8386397" y="4725938"/>
              <a:ext cx="2257203" cy="52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掌握： 包管理中的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__</a:t>
              </a:r>
              <a:r>
                <a:rPr lang="en-US" altLang="zh-CN" sz="9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init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__ 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 相对路径导入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9" presetID="2" presetClass="entr" presetSubtype="1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3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1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4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4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8" dur="500"/>
                                            <p:tgtEl>
                                              <p:spTgt spid="1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5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1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5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6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14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4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9900"/>
                                </p:stCondLst>
                                <p:childTnLst>
                                  <p:par>
                                    <p:cTn id="7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4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450" grpId="0" animBg="1"/>
          <p:bldP spid="1451" grpId="0" animBg="1"/>
          <p:bldP spid="1452" grpId="0" animBg="1"/>
          <p:bldP spid="1453" grpId="0" animBg="1"/>
          <p:bldP spid="1454" grpId="0" animBg="1"/>
          <p:bldP spid="1455" grpId="0" animBg="1"/>
          <p:bldP spid="1457" grpId="0" animBg="1"/>
          <p:bldP spid="145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9" presetID="2" presetClass="entr" presetSubtype="1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1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3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1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4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4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8" dur="500"/>
                                            <p:tgtEl>
                                              <p:spTgt spid="1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5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1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5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6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14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4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9900"/>
                                </p:stCondLst>
                                <p:childTnLst>
                                  <p:par>
                                    <p:cTn id="7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4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450" grpId="0" animBg="1"/>
          <p:bldP spid="1451" grpId="0" animBg="1"/>
          <p:bldP spid="1452" grpId="0" animBg="1"/>
          <p:bldP spid="1453" grpId="0" animBg="1"/>
          <p:bldP spid="1454" grpId="0" animBg="1"/>
          <p:bldP spid="1455" grpId="0" animBg="1"/>
          <p:bldP spid="1457" grpId="0" animBg="1"/>
          <p:bldP spid="145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5299" y="2055012"/>
            <a:ext cx="1400357" cy="1399851"/>
            <a:chOff x="2734249" y="952902"/>
            <a:chExt cx="1866900" cy="1866900"/>
          </a:xfrm>
        </p:grpSpPr>
        <p:sp>
          <p:nvSpPr>
            <p:cNvPr id="5" name="椭圆 4"/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7" name="文本框 136"/>
            <p:cNvSpPr txBox="1"/>
            <p:nvPr/>
          </p:nvSpPr>
          <p:spPr>
            <a:xfrm>
              <a:off x="3289751" y="1233939"/>
              <a:ext cx="792086" cy="135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663A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目录页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92888" y="1097852"/>
            <a:ext cx="851396" cy="718592"/>
            <a:chOff x="3190518" y="1092327"/>
            <a:chExt cx="1135194" cy="958123"/>
          </a:xfrm>
        </p:grpSpPr>
        <p:grpSp>
          <p:nvGrpSpPr>
            <p:cNvPr id="10" name="组合 9"/>
            <p:cNvGrpSpPr/>
            <p:nvPr/>
          </p:nvGrpSpPr>
          <p:grpSpPr>
            <a:xfrm>
              <a:off x="3227162" y="1092327"/>
              <a:ext cx="1098550" cy="958123"/>
              <a:chOff x="2857499" y="1149477"/>
              <a:chExt cx="1098550" cy="958123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190518" y="1178238"/>
              <a:ext cx="1048474" cy="824561"/>
              <a:chOff x="2615293" y="1775288"/>
              <a:chExt cx="1048474" cy="824561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2615293" y="1775288"/>
                <a:ext cx="1030515" cy="73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3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33252" y="2261294"/>
                <a:ext cx="103051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1050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2392888" y="2036347"/>
            <a:ext cx="851396" cy="718592"/>
            <a:chOff x="3190518" y="2343653"/>
            <a:chExt cx="1135194" cy="958123"/>
          </a:xfrm>
        </p:grpSpPr>
        <p:grpSp>
          <p:nvGrpSpPr>
            <p:cNvPr id="17" name="组合 16"/>
            <p:cNvGrpSpPr/>
            <p:nvPr/>
          </p:nvGrpSpPr>
          <p:grpSpPr>
            <a:xfrm>
              <a:off x="3227162" y="2343653"/>
              <a:ext cx="1098550" cy="958123"/>
              <a:chOff x="2857499" y="1149477"/>
              <a:chExt cx="1098550" cy="958123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190518" y="2425822"/>
              <a:ext cx="1048474" cy="824561"/>
              <a:chOff x="2615293" y="1775288"/>
              <a:chExt cx="1048474" cy="824561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2615293" y="1775288"/>
                <a:ext cx="1030515" cy="73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3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633252" y="2261294"/>
                <a:ext cx="103051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1050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2392888" y="2972146"/>
            <a:ext cx="851396" cy="718592"/>
            <a:chOff x="3190518" y="3591385"/>
            <a:chExt cx="1135194" cy="958123"/>
          </a:xfrm>
        </p:grpSpPr>
        <p:grpSp>
          <p:nvGrpSpPr>
            <p:cNvPr id="24" name="组合 23"/>
            <p:cNvGrpSpPr/>
            <p:nvPr/>
          </p:nvGrpSpPr>
          <p:grpSpPr>
            <a:xfrm>
              <a:off x="3227162" y="3591385"/>
              <a:ext cx="1098550" cy="958123"/>
              <a:chOff x="2857499" y="1149477"/>
              <a:chExt cx="1098550" cy="958123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190518" y="3674102"/>
              <a:ext cx="1048474" cy="824561"/>
              <a:chOff x="2615293" y="1775288"/>
              <a:chExt cx="1048474" cy="824561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2615293" y="1775288"/>
                <a:ext cx="1030515" cy="73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3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633252" y="2261294"/>
                <a:ext cx="103051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1050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2392888" y="3884269"/>
            <a:ext cx="851396" cy="718592"/>
            <a:chOff x="3190518" y="4807549"/>
            <a:chExt cx="1135194" cy="958123"/>
          </a:xfrm>
        </p:grpSpPr>
        <p:grpSp>
          <p:nvGrpSpPr>
            <p:cNvPr id="31" name="组合 30"/>
            <p:cNvGrpSpPr/>
            <p:nvPr/>
          </p:nvGrpSpPr>
          <p:grpSpPr>
            <a:xfrm>
              <a:off x="3227162" y="4807549"/>
              <a:ext cx="1098550" cy="958123"/>
              <a:chOff x="2857499" y="1149477"/>
              <a:chExt cx="1098550" cy="958123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90518" y="4893611"/>
              <a:ext cx="1048474" cy="824561"/>
              <a:chOff x="2615293" y="1775288"/>
              <a:chExt cx="1048474" cy="824561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2615293" y="1775288"/>
                <a:ext cx="1030515" cy="73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3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633252" y="2261294"/>
                <a:ext cx="103051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1050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416314" y="1097853"/>
            <a:ext cx="3522992" cy="863107"/>
            <a:chOff x="4555084" y="1092328"/>
            <a:chExt cx="4697323" cy="1150809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041830"/>
              <a:ext cx="3646270" cy="201307"/>
            </a:xfrm>
            <a:prstGeom prst="rect">
              <a:avLst/>
            </a:prstGeom>
          </p:spPr>
        </p:pic>
        <p:grpSp>
          <p:nvGrpSpPr>
            <p:cNvPr id="39" name="组合 38"/>
            <p:cNvGrpSpPr/>
            <p:nvPr/>
          </p:nvGrpSpPr>
          <p:grpSpPr>
            <a:xfrm>
              <a:off x="4555084" y="1092328"/>
              <a:ext cx="4697323" cy="974451"/>
              <a:chOff x="4555084" y="1092328"/>
              <a:chExt cx="4697323" cy="974451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 rot="16200000">
                <a:off x="8600149" y="1414521"/>
                <a:ext cx="958122" cy="346394"/>
              </a:xfrm>
              <a:prstGeom prst="rect">
                <a:avLst/>
              </a:prstGeom>
            </p:spPr>
          </p:pic>
          <p:sp>
            <p:nvSpPr>
              <p:cNvPr id="41" name="圆角矩形 40"/>
              <p:cNvSpPr/>
              <p:nvPr/>
            </p:nvSpPr>
            <p:spPr>
              <a:xfrm>
                <a:off x="4555084" y="1092328"/>
                <a:ext cx="4389024" cy="958122"/>
              </a:xfrm>
              <a:prstGeom prst="roundRect">
                <a:avLst>
                  <a:gd name="adj" fmla="val 9218"/>
                </a:avLst>
              </a:prstGeom>
              <a:gradFill>
                <a:gsLst>
                  <a:gs pos="47000">
                    <a:srgbClr val="FDFDFD"/>
                  </a:gs>
                  <a:gs pos="53000">
                    <a:srgbClr val="E8E8E8"/>
                  </a:gs>
                  <a:gs pos="100000">
                    <a:srgbClr val="ECECEC"/>
                  </a:gs>
                </a:gsLst>
                <a:lin ang="5400000" scaled="1"/>
              </a:gra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3416313" y="2036347"/>
            <a:ext cx="3522993" cy="859061"/>
            <a:chOff x="4555084" y="2343654"/>
            <a:chExt cx="4697324" cy="1145415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3287762"/>
              <a:ext cx="3646270" cy="201307"/>
            </a:xfrm>
            <a:prstGeom prst="rect">
              <a:avLst/>
            </a:prstGeom>
          </p:spPr>
        </p:pic>
        <p:grpSp>
          <p:nvGrpSpPr>
            <p:cNvPr id="44" name="组合 43"/>
            <p:cNvGrpSpPr/>
            <p:nvPr/>
          </p:nvGrpSpPr>
          <p:grpSpPr>
            <a:xfrm>
              <a:off x="4555084" y="2343654"/>
              <a:ext cx="4697324" cy="974451"/>
              <a:chOff x="4555084" y="2343654"/>
              <a:chExt cx="4697324" cy="974451"/>
            </a:xfrm>
          </p:grpSpPr>
          <p:pic>
            <p:nvPicPr>
              <p:cNvPr id="45" name="图片 4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 rot="16200000">
                <a:off x="8600150" y="2665847"/>
                <a:ext cx="958122" cy="346394"/>
              </a:xfrm>
              <a:prstGeom prst="rect">
                <a:avLst/>
              </a:prstGeom>
            </p:spPr>
          </p:pic>
          <p:sp>
            <p:nvSpPr>
              <p:cNvPr id="46" name="圆角矩形 45"/>
              <p:cNvSpPr/>
              <p:nvPr/>
            </p:nvSpPr>
            <p:spPr>
              <a:xfrm>
                <a:off x="4555084" y="2343654"/>
                <a:ext cx="4389024" cy="958122"/>
              </a:xfrm>
              <a:prstGeom prst="roundRect">
                <a:avLst>
                  <a:gd name="adj" fmla="val 9218"/>
                </a:avLst>
              </a:prstGeom>
              <a:gradFill>
                <a:gsLst>
                  <a:gs pos="47000">
                    <a:srgbClr val="FDFDFD"/>
                  </a:gs>
                  <a:gs pos="53000">
                    <a:srgbClr val="E8E8E8"/>
                  </a:gs>
                  <a:gs pos="100000">
                    <a:srgbClr val="ECECEC"/>
                  </a:gs>
                </a:gsLst>
                <a:lin ang="5400000" scaled="1"/>
              </a:gra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416313" y="2974842"/>
            <a:ext cx="3522994" cy="863027"/>
            <a:chOff x="4555084" y="3594980"/>
            <a:chExt cx="4697325" cy="1150703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4544376"/>
              <a:ext cx="3646270" cy="201307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4555084" y="3594980"/>
              <a:ext cx="4697325" cy="974450"/>
              <a:chOff x="4555084" y="3594980"/>
              <a:chExt cx="4697325" cy="974450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 rot="16200000">
                <a:off x="8600151" y="3917172"/>
                <a:ext cx="958122" cy="346394"/>
              </a:xfrm>
              <a:prstGeom prst="rect">
                <a:avLst/>
              </a:prstGeom>
            </p:spPr>
          </p:pic>
          <p:sp>
            <p:nvSpPr>
              <p:cNvPr id="51" name="圆角矩形 50"/>
              <p:cNvSpPr/>
              <p:nvPr/>
            </p:nvSpPr>
            <p:spPr>
              <a:xfrm>
                <a:off x="4555084" y="3594980"/>
                <a:ext cx="4389024" cy="958122"/>
              </a:xfrm>
              <a:prstGeom prst="roundRect">
                <a:avLst>
                  <a:gd name="adj" fmla="val 9218"/>
                </a:avLst>
              </a:prstGeom>
              <a:gradFill>
                <a:gsLst>
                  <a:gs pos="47000">
                    <a:srgbClr val="FDFDFD"/>
                  </a:gs>
                  <a:gs pos="53000">
                    <a:srgbClr val="E8E8E8"/>
                  </a:gs>
                  <a:gs pos="100000">
                    <a:srgbClr val="ECECEC"/>
                  </a:gs>
                </a:gsLst>
                <a:lin ang="5400000" scaled="1"/>
              </a:gra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3416314" y="3884269"/>
            <a:ext cx="3522992" cy="857105"/>
            <a:chOff x="4555084" y="4807551"/>
            <a:chExt cx="4697323" cy="1142806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5749050"/>
              <a:ext cx="3646270" cy="201307"/>
            </a:xfrm>
            <a:prstGeom prst="rect">
              <a:avLst/>
            </a:prstGeom>
          </p:spPr>
        </p:pic>
        <p:grpSp>
          <p:nvGrpSpPr>
            <p:cNvPr id="54" name="组合 53"/>
            <p:cNvGrpSpPr/>
            <p:nvPr/>
          </p:nvGrpSpPr>
          <p:grpSpPr>
            <a:xfrm>
              <a:off x="4555084" y="4807551"/>
              <a:ext cx="4697323" cy="974450"/>
              <a:chOff x="4555084" y="4807551"/>
              <a:chExt cx="4697323" cy="974450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 rot="16200000">
                <a:off x="8600150" y="5129743"/>
                <a:ext cx="958122" cy="346393"/>
              </a:xfrm>
              <a:prstGeom prst="rect">
                <a:avLst/>
              </a:prstGeom>
            </p:spPr>
          </p:pic>
          <p:sp>
            <p:nvSpPr>
              <p:cNvPr id="56" name="圆角矩形 55"/>
              <p:cNvSpPr/>
              <p:nvPr/>
            </p:nvSpPr>
            <p:spPr>
              <a:xfrm>
                <a:off x="4555084" y="4807551"/>
                <a:ext cx="4389024" cy="958122"/>
              </a:xfrm>
              <a:prstGeom prst="roundRect">
                <a:avLst>
                  <a:gd name="adj" fmla="val 9218"/>
                </a:avLst>
              </a:prstGeom>
              <a:gradFill>
                <a:gsLst>
                  <a:gs pos="47000">
                    <a:srgbClr val="FDFDFD"/>
                  </a:gs>
                  <a:gs pos="53000">
                    <a:srgbClr val="E8E8E8"/>
                  </a:gs>
                  <a:gs pos="100000">
                    <a:srgbClr val="ECECEC"/>
                  </a:gs>
                </a:gsLst>
                <a:lin ang="5400000" scaled="1"/>
              </a:gra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2978264" y="875607"/>
            <a:ext cx="742053" cy="4003880"/>
            <a:chOff x="3971019" y="796001"/>
            <a:chExt cx="989404" cy="5338506"/>
          </a:xfrm>
        </p:grpSpPr>
        <p:sp>
          <p:nvSpPr>
            <p:cNvPr id="58" name="矩形 57"/>
            <p:cNvSpPr/>
            <p:nvPr/>
          </p:nvSpPr>
          <p:spPr>
            <a:xfrm>
              <a:off x="4614031" y="796001"/>
              <a:ext cx="346392" cy="5287413"/>
            </a:xfrm>
            <a:prstGeom prst="rect">
              <a:avLst/>
            </a:prstGeom>
            <a:gradFill>
              <a:gsLst>
                <a:gs pos="0">
                  <a:schemeClr val="tx1">
                    <a:alpha val="8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9" name="矩形 58"/>
            <p:cNvSpPr/>
            <p:nvPr/>
          </p:nvSpPr>
          <p:spPr>
            <a:xfrm>
              <a:off x="4178614" y="796001"/>
              <a:ext cx="452661" cy="52874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5400000">
              <a:off x="1404452" y="3362569"/>
              <a:ext cx="5338505" cy="205371"/>
            </a:xfrm>
            <a:prstGeom prst="rect">
              <a:avLst/>
            </a:prstGeom>
          </p:spPr>
        </p:pic>
        <p:sp>
          <p:nvSpPr>
            <p:cNvPr id="61" name="流程图: 手动输入 32"/>
            <p:cNvSpPr/>
            <p:nvPr/>
          </p:nvSpPr>
          <p:spPr>
            <a:xfrm flipH="1" flipV="1">
              <a:off x="4614203" y="796001"/>
              <a:ext cx="345594" cy="92079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6677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6677 h 10000"/>
                <a:gd name="connsiteX0-11" fmla="*/ 0 w 10000"/>
                <a:gd name="connsiteY0-12" fmla="*/ 6875 h 10000"/>
                <a:gd name="connsiteX1-13" fmla="*/ 10000 w 10000"/>
                <a:gd name="connsiteY1-14" fmla="*/ 0 h 10000"/>
                <a:gd name="connsiteX2-15" fmla="*/ 10000 w 10000"/>
                <a:gd name="connsiteY2-16" fmla="*/ 10000 h 10000"/>
                <a:gd name="connsiteX3-17" fmla="*/ 0 w 10000"/>
                <a:gd name="connsiteY3-18" fmla="*/ 10000 h 10000"/>
                <a:gd name="connsiteX4-19" fmla="*/ 0 w 10000"/>
                <a:gd name="connsiteY4-20" fmla="*/ 6875 h 10000"/>
                <a:gd name="connsiteX0-21" fmla="*/ 0 w 10185"/>
                <a:gd name="connsiteY0-22" fmla="*/ 6624 h 10000"/>
                <a:gd name="connsiteX1-23" fmla="*/ 10185 w 10185"/>
                <a:gd name="connsiteY1-24" fmla="*/ 0 h 10000"/>
                <a:gd name="connsiteX2-25" fmla="*/ 10185 w 10185"/>
                <a:gd name="connsiteY2-26" fmla="*/ 10000 h 10000"/>
                <a:gd name="connsiteX3-27" fmla="*/ 185 w 10185"/>
                <a:gd name="connsiteY3-28" fmla="*/ 10000 h 10000"/>
                <a:gd name="connsiteX4-29" fmla="*/ 0 w 10185"/>
                <a:gd name="connsiteY4-30" fmla="*/ 6624 h 10000"/>
                <a:gd name="connsiteX0-31" fmla="*/ 0 w 10092"/>
                <a:gd name="connsiteY0-32" fmla="*/ 8092 h 10000"/>
                <a:gd name="connsiteX1-33" fmla="*/ 10092 w 10092"/>
                <a:gd name="connsiteY1-34" fmla="*/ 0 h 10000"/>
                <a:gd name="connsiteX2-35" fmla="*/ 10092 w 10092"/>
                <a:gd name="connsiteY2-36" fmla="*/ 10000 h 10000"/>
                <a:gd name="connsiteX3-37" fmla="*/ 92 w 10092"/>
                <a:gd name="connsiteY3-38" fmla="*/ 10000 h 10000"/>
                <a:gd name="connsiteX4-39" fmla="*/ 0 w 10092"/>
                <a:gd name="connsiteY4-40" fmla="*/ 8092 h 10000"/>
                <a:gd name="connsiteX0-41" fmla="*/ 0 w 10092"/>
                <a:gd name="connsiteY0-42" fmla="*/ 8736 h 10000"/>
                <a:gd name="connsiteX1-43" fmla="*/ 10092 w 10092"/>
                <a:gd name="connsiteY1-44" fmla="*/ 0 h 10000"/>
                <a:gd name="connsiteX2-45" fmla="*/ 10092 w 10092"/>
                <a:gd name="connsiteY2-46" fmla="*/ 10000 h 10000"/>
                <a:gd name="connsiteX3-47" fmla="*/ 92 w 10092"/>
                <a:gd name="connsiteY3-48" fmla="*/ 10000 h 10000"/>
                <a:gd name="connsiteX4-49" fmla="*/ 0 w 10092"/>
                <a:gd name="connsiteY4-50" fmla="*/ 8736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92" h="10000">
                  <a:moveTo>
                    <a:pt x="0" y="8736"/>
                  </a:moveTo>
                  <a:lnTo>
                    <a:pt x="10092" y="0"/>
                  </a:lnTo>
                  <a:lnTo>
                    <a:pt x="10092" y="10000"/>
                  </a:lnTo>
                  <a:lnTo>
                    <a:pt x="92" y="10000"/>
                  </a:lnTo>
                  <a:cubicBezTo>
                    <a:pt x="30" y="8875"/>
                    <a:pt x="62" y="9861"/>
                    <a:pt x="0" y="8736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21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2" name="梯形 61"/>
            <p:cNvSpPr/>
            <p:nvPr/>
          </p:nvSpPr>
          <p:spPr>
            <a:xfrm rot="5400000">
              <a:off x="4085362" y="2026910"/>
              <a:ext cx="1396262" cy="345868"/>
            </a:xfrm>
            <a:prstGeom prst="trapezoid">
              <a:avLst>
                <a:gd name="adj" fmla="val 173951"/>
              </a:avLst>
            </a:prstGeom>
            <a:gradFill>
              <a:gsLst>
                <a:gs pos="100000">
                  <a:schemeClr val="tx1">
                    <a:alpha val="21000"/>
                  </a:schemeClr>
                </a:gs>
                <a:gs pos="0">
                  <a:srgbClr val="F2F2F2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3" name="梯形 62"/>
            <p:cNvSpPr/>
            <p:nvPr/>
          </p:nvSpPr>
          <p:spPr>
            <a:xfrm rot="5400000">
              <a:off x="4085362" y="3275907"/>
              <a:ext cx="1396262" cy="345868"/>
            </a:xfrm>
            <a:prstGeom prst="trapezoid">
              <a:avLst>
                <a:gd name="adj" fmla="val 173951"/>
              </a:avLst>
            </a:prstGeom>
            <a:gradFill>
              <a:gsLst>
                <a:gs pos="100000">
                  <a:schemeClr val="tx1">
                    <a:alpha val="21000"/>
                  </a:schemeClr>
                </a:gs>
                <a:gs pos="0">
                  <a:srgbClr val="F2F2F2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4" name="梯形 63"/>
            <p:cNvSpPr/>
            <p:nvPr/>
          </p:nvSpPr>
          <p:spPr>
            <a:xfrm rot="5400000">
              <a:off x="4085362" y="4502881"/>
              <a:ext cx="1396262" cy="345868"/>
            </a:xfrm>
            <a:prstGeom prst="trapezoid">
              <a:avLst>
                <a:gd name="adj" fmla="val 173951"/>
              </a:avLst>
            </a:prstGeom>
            <a:gradFill>
              <a:gsLst>
                <a:gs pos="100000">
                  <a:schemeClr val="tx1">
                    <a:alpha val="21000"/>
                  </a:schemeClr>
                </a:gs>
                <a:gs pos="0">
                  <a:srgbClr val="F2F2F2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5" name="流程图: 手动输入 32"/>
            <p:cNvSpPr/>
            <p:nvPr/>
          </p:nvSpPr>
          <p:spPr>
            <a:xfrm flipH="1">
              <a:off x="4614203" y="5187950"/>
              <a:ext cx="345594" cy="895464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6677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6677 h 10000"/>
                <a:gd name="connsiteX0-11" fmla="*/ 0 w 10000"/>
                <a:gd name="connsiteY0-12" fmla="*/ 6875 h 10000"/>
                <a:gd name="connsiteX1-13" fmla="*/ 10000 w 10000"/>
                <a:gd name="connsiteY1-14" fmla="*/ 0 h 10000"/>
                <a:gd name="connsiteX2-15" fmla="*/ 10000 w 10000"/>
                <a:gd name="connsiteY2-16" fmla="*/ 10000 h 10000"/>
                <a:gd name="connsiteX3-17" fmla="*/ 0 w 10000"/>
                <a:gd name="connsiteY3-18" fmla="*/ 10000 h 10000"/>
                <a:gd name="connsiteX4-19" fmla="*/ 0 w 10000"/>
                <a:gd name="connsiteY4-20" fmla="*/ 6875 h 10000"/>
                <a:gd name="connsiteX0-21" fmla="*/ 0 w 10185"/>
                <a:gd name="connsiteY0-22" fmla="*/ 6624 h 10000"/>
                <a:gd name="connsiteX1-23" fmla="*/ 10185 w 10185"/>
                <a:gd name="connsiteY1-24" fmla="*/ 0 h 10000"/>
                <a:gd name="connsiteX2-25" fmla="*/ 10185 w 10185"/>
                <a:gd name="connsiteY2-26" fmla="*/ 10000 h 10000"/>
                <a:gd name="connsiteX3-27" fmla="*/ 185 w 10185"/>
                <a:gd name="connsiteY3-28" fmla="*/ 10000 h 10000"/>
                <a:gd name="connsiteX4-29" fmla="*/ 0 w 10185"/>
                <a:gd name="connsiteY4-30" fmla="*/ 6624 h 10000"/>
                <a:gd name="connsiteX0-31" fmla="*/ 0 w 10092"/>
                <a:gd name="connsiteY0-32" fmla="*/ 8092 h 10000"/>
                <a:gd name="connsiteX1-33" fmla="*/ 10092 w 10092"/>
                <a:gd name="connsiteY1-34" fmla="*/ 0 h 10000"/>
                <a:gd name="connsiteX2-35" fmla="*/ 10092 w 10092"/>
                <a:gd name="connsiteY2-36" fmla="*/ 10000 h 10000"/>
                <a:gd name="connsiteX3-37" fmla="*/ 92 w 10092"/>
                <a:gd name="connsiteY3-38" fmla="*/ 10000 h 10000"/>
                <a:gd name="connsiteX4-39" fmla="*/ 0 w 10092"/>
                <a:gd name="connsiteY4-40" fmla="*/ 8092 h 10000"/>
                <a:gd name="connsiteX0-41" fmla="*/ 0 w 10092"/>
                <a:gd name="connsiteY0-42" fmla="*/ 8736 h 10000"/>
                <a:gd name="connsiteX1-43" fmla="*/ 10092 w 10092"/>
                <a:gd name="connsiteY1-44" fmla="*/ 0 h 10000"/>
                <a:gd name="connsiteX2-45" fmla="*/ 10092 w 10092"/>
                <a:gd name="connsiteY2-46" fmla="*/ 10000 h 10000"/>
                <a:gd name="connsiteX3-47" fmla="*/ 92 w 10092"/>
                <a:gd name="connsiteY3-48" fmla="*/ 10000 h 10000"/>
                <a:gd name="connsiteX4-49" fmla="*/ 0 w 10092"/>
                <a:gd name="connsiteY4-50" fmla="*/ 8736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92" h="10000">
                  <a:moveTo>
                    <a:pt x="0" y="8736"/>
                  </a:moveTo>
                  <a:lnTo>
                    <a:pt x="10092" y="0"/>
                  </a:lnTo>
                  <a:lnTo>
                    <a:pt x="10092" y="10000"/>
                  </a:lnTo>
                  <a:lnTo>
                    <a:pt x="92" y="10000"/>
                  </a:lnTo>
                  <a:cubicBezTo>
                    <a:pt x="30" y="8875"/>
                    <a:pt x="62" y="9861"/>
                    <a:pt x="0" y="8736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21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341099" y="1145335"/>
            <a:ext cx="1961730" cy="523220"/>
            <a:chOff x="5788132" y="1155639"/>
            <a:chExt cx="2201748" cy="697628"/>
          </a:xfrm>
        </p:grpSpPr>
        <p:sp>
          <p:nvSpPr>
            <p:cNvPr id="67" name="文本框 66"/>
            <p:cNvSpPr txBox="1"/>
            <p:nvPr/>
          </p:nvSpPr>
          <p:spPr>
            <a:xfrm>
              <a:off x="6299025" y="1155639"/>
              <a:ext cx="1690855" cy="69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文件的基本操作</a:t>
              </a:r>
            </a:p>
          </p:txBody>
        </p:sp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5788132" y="1164569"/>
              <a:ext cx="299144" cy="350562"/>
              <a:chOff x="1776" y="1776"/>
              <a:chExt cx="64" cy="75"/>
            </a:xfrm>
            <a:solidFill>
              <a:srgbClr val="FFB850"/>
            </a:solidFill>
            <a:effectLst/>
          </p:grpSpPr>
          <p:sp>
            <p:nvSpPr>
              <p:cNvPr id="70" name="Freeform 5"/>
              <p:cNvSpPr/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7"/>
              <p:cNvSpPr/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8"/>
              <p:cNvSpPr/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4327967" y="2047433"/>
            <a:ext cx="1125834" cy="307777"/>
            <a:chOff x="4327967" y="2047433"/>
            <a:chExt cx="1125834" cy="307777"/>
          </a:xfrm>
        </p:grpSpPr>
        <p:grpSp>
          <p:nvGrpSpPr>
            <p:cNvPr id="75" name="Group 18"/>
            <p:cNvGrpSpPr>
              <a:grpSpLocks noChangeAspect="1"/>
            </p:cNvGrpSpPr>
            <p:nvPr/>
          </p:nvGrpSpPr>
          <p:grpSpPr bwMode="auto">
            <a:xfrm>
              <a:off x="4327967" y="2093818"/>
              <a:ext cx="250640" cy="233550"/>
              <a:chOff x="3802" y="2858"/>
              <a:chExt cx="616" cy="574"/>
            </a:xfrm>
            <a:solidFill>
              <a:srgbClr val="01ACBE"/>
            </a:solidFill>
            <a:effectLst/>
          </p:grpSpPr>
          <p:sp>
            <p:nvSpPr>
              <p:cNvPr id="78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3"/>
              <p:cNvSpPr/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7" name="矩形 96"/>
            <p:cNvSpPr/>
            <p:nvPr/>
          </p:nvSpPr>
          <p:spPr>
            <a:xfrm>
              <a:off x="4730526" y="2047433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文件流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4316479" y="2993556"/>
            <a:ext cx="1669674" cy="307777"/>
            <a:chOff x="4316479" y="2993556"/>
            <a:chExt cx="1669674" cy="307777"/>
          </a:xfrm>
        </p:grpSpPr>
        <p:grpSp>
          <p:nvGrpSpPr>
            <p:cNvPr id="84" name="Group 13"/>
            <p:cNvGrpSpPr>
              <a:grpSpLocks noChangeAspect="1"/>
            </p:cNvGrpSpPr>
            <p:nvPr/>
          </p:nvGrpSpPr>
          <p:grpSpPr bwMode="auto">
            <a:xfrm>
              <a:off x="4316479" y="2999278"/>
              <a:ext cx="273597" cy="276828"/>
              <a:chOff x="2426" y="2781"/>
              <a:chExt cx="593" cy="600"/>
            </a:xfrm>
            <a:solidFill>
              <a:srgbClr val="E87071"/>
            </a:solidFill>
            <a:effectLst/>
          </p:grpSpPr>
          <p:sp>
            <p:nvSpPr>
              <p:cNvPr id="87" name="Freeform 14"/>
              <p:cNvSpPr/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4724269" y="2993556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文件目录操作</a:t>
              </a: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323961" y="3924071"/>
            <a:ext cx="1313449" cy="314081"/>
            <a:chOff x="4323961" y="3924071"/>
            <a:chExt cx="1313449" cy="314081"/>
          </a:xfrm>
        </p:grpSpPr>
        <p:grpSp>
          <p:nvGrpSpPr>
            <p:cNvPr id="90" name="组合 89"/>
            <p:cNvGrpSpPr/>
            <p:nvPr/>
          </p:nvGrpSpPr>
          <p:grpSpPr>
            <a:xfrm>
              <a:off x="4323961" y="3924071"/>
              <a:ext cx="258633" cy="281445"/>
              <a:chOff x="4873620" y="1965325"/>
              <a:chExt cx="269882" cy="293688"/>
            </a:xfrm>
            <a:solidFill>
              <a:srgbClr val="663A77"/>
            </a:solidFill>
            <a:effectLst/>
          </p:grpSpPr>
          <p:sp>
            <p:nvSpPr>
              <p:cNvPr id="93" name="Freeform 502"/>
              <p:cNvSpPr/>
              <p:nvPr/>
            </p:nvSpPr>
            <p:spPr bwMode="auto">
              <a:xfrm>
                <a:off x="4873620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503"/>
              <p:cNvSpPr/>
              <p:nvPr/>
            </p:nvSpPr>
            <p:spPr bwMode="auto">
              <a:xfrm>
                <a:off x="4884737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04"/>
              <p:cNvSpPr/>
              <p:nvPr/>
            </p:nvSpPr>
            <p:spPr bwMode="auto">
              <a:xfrm>
                <a:off x="4940303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505"/>
              <p:cNvSpPr/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矩形 98"/>
            <p:cNvSpPr/>
            <p:nvPr/>
          </p:nvSpPr>
          <p:spPr>
            <a:xfrm>
              <a:off x="4734599" y="3930375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663A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模块和包</a:t>
              </a: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本节课总结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884231" y="1206809"/>
            <a:ext cx="3376729" cy="3362700"/>
            <a:chOff x="3845140" y="1609452"/>
            <a:chExt cx="4501719" cy="4484638"/>
          </a:xfrm>
        </p:grpSpPr>
        <p:sp>
          <p:nvSpPr>
            <p:cNvPr id="4" name="任意多边形 3"/>
            <p:cNvSpPr/>
            <p:nvPr/>
          </p:nvSpPr>
          <p:spPr>
            <a:xfrm rot="10800000" flipH="1">
              <a:off x="5186896" y="1613642"/>
              <a:ext cx="857606" cy="2199361"/>
            </a:xfrm>
            <a:custGeom>
              <a:avLst/>
              <a:gdLst>
                <a:gd name="connsiteX0" fmla="*/ 0 w 1385972"/>
                <a:gd name="connsiteY0" fmla="*/ 2442900 h 3554375"/>
                <a:gd name="connsiteX1" fmla="*/ 0 w 1385972"/>
                <a:gd name="connsiteY1" fmla="*/ 3 h 3554375"/>
                <a:gd name="connsiteX2" fmla="*/ 1189110 w 1385972"/>
                <a:gd name="connsiteY2" fmla="*/ 3 h 3554375"/>
                <a:gd name="connsiteX3" fmla="*/ 1189135 w 1385972"/>
                <a:gd name="connsiteY3" fmla="*/ 0 h 3554375"/>
                <a:gd name="connsiteX4" fmla="*/ 1189135 w 1385972"/>
                <a:gd name="connsiteY4" fmla="*/ 1 h 3554375"/>
                <a:gd name="connsiteX5" fmla="*/ 1368968 w 1385972"/>
                <a:gd name="connsiteY5" fmla="*/ 119204 h 3554375"/>
                <a:gd name="connsiteX6" fmla="*/ 1369044 w 1385972"/>
                <a:gd name="connsiteY6" fmla="*/ 119449 h 3554375"/>
                <a:gd name="connsiteX7" fmla="*/ 1380341 w 1385972"/>
                <a:gd name="connsiteY7" fmla="*/ 155842 h 3554375"/>
                <a:gd name="connsiteX8" fmla="*/ 1384306 w 1385972"/>
                <a:gd name="connsiteY8" fmla="*/ 195176 h 3554375"/>
                <a:gd name="connsiteX9" fmla="*/ 1384305 w 1385972"/>
                <a:gd name="connsiteY9" fmla="*/ 3349132 h 3554375"/>
                <a:gd name="connsiteX10" fmla="*/ 1385972 w 1385972"/>
                <a:gd name="connsiteY10" fmla="*/ 3357698 h 3554375"/>
                <a:gd name="connsiteX11" fmla="*/ 1371681 w 1385972"/>
                <a:gd name="connsiteY11" fmla="*/ 3431143 h 3554375"/>
                <a:gd name="connsiteX12" fmla="*/ 1357037 w 1385972"/>
                <a:gd name="connsiteY12" fmla="*/ 3453195 h 3554375"/>
                <a:gd name="connsiteX13" fmla="*/ 1339737 w 1385972"/>
                <a:gd name="connsiteY13" fmla="*/ 3483350 h 3554375"/>
                <a:gd name="connsiteX14" fmla="*/ 1333329 w 1385972"/>
                <a:gd name="connsiteY14" fmla="*/ 3488897 h 3554375"/>
                <a:gd name="connsiteX15" fmla="*/ 1328807 w 1385972"/>
                <a:gd name="connsiteY15" fmla="*/ 3495707 h 3554375"/>
                <a:gd name="connsiteX16" fmla="*/ 1328808 w 1385972"/>
                <a:gd name="connsiteY16" fmla="*/ 3495707 h 3554375"/>
                <a:gd name="connsiteX17" fmla="*/ 1314458 w 1385972"/>
                <a:gd name="connsiteY17" fmla="*/ 3505236 h 3554375"/>
                <a:gd name="connsiteX18" fmla="*/ 1290337 w 1385972"/>
                <a:gd name="connsiteY18" fmla="*/ 3526119 h 3554375"/>
                <a:gd name="connsiteX19" fmla="*/ 1272413 w 1385972"/>
                <a:gd name="connsiteY19" fmla="*/ 3533156 h 3554375"/>
                <a:gd name="connsiteX20" fmla="*/ 1264245 w 1385972"/>
                <a:gd name="connsiteY20" fmla="*/ 3538580 h 3554375"/>
                <a:gd name="connsiteX21" fmla="*/ 1253047 w 1385972"/>
                <a:gd name="connsiteY21" fmla="*/ 3540759 h 3554375"/>
                <a:gd name="connsiteX22" fmla="*/ 1228467 w 1385972"/>
                <a:gd name="connsiteY22" fmla="*/ 3550409 h 3554375"/>
                <a:gd name="connsiteX23" fmla="*/ 1189134 w 1385972"/>
                <a:gd name="connsiteY23" fmla="*/ 3554375 h 3554375"/>
                <a:gd name="connsiteX24" fmla="*/ 1149800 w 1385972"/>
                <a:gd name="connsiteY24" fmla="*/ 3550409 h 3554375"/>
                <a:gd name="connsiteX25" fmla="*/ 1121945 w 1385972"/>
                <a:gd name="connsiteY25" fmla="*/ 3539473 h 3554375"/>
                <a:gd name="connsiteX26" fmla="*/ 1117357 w 1385972"/>
                <a:gd name="connsiteY26" fmla="*/ 3538580 h 3554375"/>
                <a:gd name="connsiteX27" fmla="*/ 1114011 w 1385972"/>
                <a:gd name="connsiteY27" fmla="*/ 3536358 h 3554375"/>
                <a:gd name="connsiteX28" fmla="*/ 1087931 w 1385972"/>
                <a:gd name="connsiteY28" fmla="*/ 3526119 h 3554375"/>
                <a:gd name="connsiteX29" fmla="*/ 1052835 w 1385972"/>
                <a:gd name="connsiteY29" fmla="*/ 3495733 h 3554375"/>
                <a:gd name="connsiteX30" fmla="*/ 1052794 w 1385972"/>
                <a:gd name="connsiteY30" fmla="*/ 3495707 h 3554375"/>
                <a:gd name="connsiteX31" fmla="*/ 1052734 w 1385972"/>
                <a:gd name="connsiteY31" fmla="*/ 3495646 h 3554375"/>
                <a:gd name="connsiteX32" fmla="*/ 1038530 w 1385972"/>
                <a:gd name="connsiteY32" fmla="*/ 3483350 h 3554375"/>
                <a:gd name="connsiteX33" fmla="*/ 1035965 w 1385972"/>
                <a:gd name="connsiteY33" fmla="*/ 3478877 h 35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5972" h="3554375">
                  <a:moveTo>
                    <a:pt x="0" y="2442900"/>
                  </a:moveTo>
                  <a:lnTo>
                    <a:pt x="0" y="3"/>
                  </a:lnTo>
                  <a:lnTo>
                    <a:pt x="1189110" y="3"/>
                  </a:lnTo>
                  <a:lnTo>
                    <a:pt x="1189135" y="0"/>
                  </a:lnTo>
                  <a:lnTo>
                    <a:pt x="1189135" y="1"/>
                  </a:lnTo>
                  <a:cubicBezTo>
                    <a:pt x="1269978" y="1"/>
                    <a:pt x="1339340" y="49154"/>
                    <a:pt x="1368968" y="119204"/>
                  </a:cubicBezTo>
                  <a:lnTo>
                    <a:pt x="1369044" y="119449"/>
                  </a:lnTo>
                  <a:lnTo>
                    <a:pt x="1380341" y="155842"/>
                  </a:lnTo>
                  <a:cubicBezTo>
                    <a:pt x="1382941" y="168547"/>
                    <a:pt x="1384306" y="181702"/>
                    <a:pt x="1384306" y="195176"/>
                  </a:cubicBezTo>
                  <a:lnTo>
                    <a:pt x="1384305" y="3349132"/>
                  </a:lnTo>
                  <a:lnTo>
                    <a:pt x="1385972" y="3357698"/>
                  </a:lnTo>
                  <a:cubicBezTo>
                    <a:pt x="1385971" y="3382673"/>
                    <a:pt x="1381209" y="3407648"/>
                    <a:pt x="1371681" y="3431143"/>
                  </a:cubicBezTo>
                  <a:lnTo>
                    <a:pt x="1357037" y="3453195"/>
                  </a:lnTo>
                  <a:lnTo>
                    <a:pt x="1339737" y="3483350"/>
                  </a:lnTo>
                  <a:lnTo>
                    <a:pt x="1333329" y="3488897"/>
                  </a:lnTo>
                  <a:lnTo>
                    <a:pt x="1328807" y="3495707"/>
                  </a:lnTo>
                  <a:lnTo>
                    <a:pt x="1328808" y="3495707"/>
                  </a:lnTo>
                  <a:lnTo>
                    <a:pt x="1314458" y="3505236"/>
                  </a:lnTo>
                  <a:lnTo>
                    <a:pt x="1290337" y="3526119"/>
                  </a:lnTo>
                  <a:lnTo>
                    <a:pt x="1272413" y="3533156"/>
                  </a:lnTo>
                  <a:lnTo>
                    <a:pt x="1264245" y="3538580"/>
                  </a:lnTo>
                  <a:lnTo>
                    <a:pt x="1253047" y="3540759"/>
                  </a:lnTo>
                  <a:lnTo>
                    <a:pt x="1228467" y="3550409"/>
                  </a:lnTo>
                  <a:lnTo>
                    <a:pt x="1189134" y="3554375"/>
                  </a:lnTo>
                  <a:lnTo>
                    <a:pt x="1149800" y="3550409"/>
                  </a:lnTo>
                  <a:lnTo>
                    <a:pt x="1121945" y="3539473"/>
                  </a:lnTo>
                  <a:lnTo>
                    <a:pt x="1117357" y="3538580"/>
                  </a:lnTo>
                  <a:lnTo>
                    <a:pt x="1114011" y="3536358"/>
                  </a:lnTo>
                  <a:lnTo>
                    <a:pt x="1087931" y="3526119"/>
                  </a:lnTo>
                  <a:lnTo>
                    <a:pt x="1052835" y="3495733"/>
                  </a:lnTo>
                  <a:lnTo>
                    <a:pt x="1052794" y="3495707"/>
                  </a:lnTo>
                  <a:lnTo>
                    <a:pt x="1052734" y="3495646"/>
                  </a:lnTo>
                  <a:lnTo>
                    <a:pt x="1038530" y="3483350"/>
                  </a:lnTo>
                  <a:lnTo>
                    <a:pt x="1035965" y="3478877"/>
                  </a:lnTo>
                  <a:close/>
                </a:path>
              </a:pathLst>
            </a:cu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 rot="5400000">
              <a:off x="5664567" y="1135971"/>
              <a:ext cx="857607" cy="4496458"/>
            </a:xfrm>
            <a:custGeom>
              <a:avLst/>
              <a:gdLst>
                <a:gd name="connsiteX0" fmla="*/ 0 w 1385974"/>
                <a:gd name="connsiteY0" fmla="*/ 6155222 h 7266697"/>
                <a:gd name="connsiteX1" fmla="*/ 0 w 1385974"/>
                <a:gd name="connsiteY1" fmla="*/ 3712325 h 7266697"/>
                <a:gd name="connsiteX2" fmla="*/ 1 w 1385974"/>
                <a:gd name="connsiteY2" fmla="*/ 3712325 h 7266697"/>
                <a:gd name="connsiteX3" fmla="*/ 1 w 1385974"/>
                <a:gd name="connsiteY3" fmla="*/ 3712318 h 7266697"/>
                <a:gd name="connsiteX4" fmla="*/ 1 w 1385974"/>
                <a:gd name="connsiteY4" fmla="*/ 3554381 h 7266697"/>
                <a:gd name="connsiteX5" fmla="*/ 1 w 1385974"/>
                <a:gd name="connsiteY5" fmla="*/ 1269421 h 7266697"/>
                <a:gd name="connsiteX6" fmla="*/ 2 w 1385974"/>
                <a:gd name="connsiteY6" fmla="*/ 1269420 h 7266697"/>
                <a:gd name="connsiteX7" fmla="*/ 2 w 1385974"/>
                <a:gd name="connsiteY7" fmla="*/ 1111477 h 7266697"/>
                <a:gd name="connsiteX8" fmla="*/ 1035967 w 1385974"/>
                <a:gd name="connsiteY8" fmla="*/ 75499 h 7266697"/>
                <a:gd name="connsiteX9" fmla="*/ 1038532 w 1385974"/>
                <a:gd name="connsiteY9" fmla="*/ 71027 h 7266697"/>
                <a:gd name="connsiteX10" fmla="*/ 1052736 w 1385974"/>
                <a:gd name="connsiteY10" fmla="*/ 58731 h 7266697"/>
                <a:gd name="connsiteX11" fmla="*/ 1052796 w 1385974"/>
                <a:gd name="connsiteY11" fmla="*/ 58669 h 7266697"/>
                <a:gd name="connsiteX12" fmla="*/ 1052837 w 1385974"/>
                <a:gd name="connsiteY12" fmla="*/ 58643 h 7266697"/>
                <a:gd name="connsiteX13" fmla="*/ 1087933 w 1385974"/>
                <a:gd name="connsiteY13" fmla="*/ 28257 h 7266697"/>
                <a:gd name="connsiteX14" fmla="*/ 1114013 w 1385974"/>
                <a:gd name="connsiteY14" fmla="*/ 18019 h 7266697"/>
                <a:gd name="connsiteX15" fmla="*/ 1117359 w 1385974"/>
                <a:gd name="connsiteY15" fmla="*/ 15797 h 7266697"/>
                <a:gd name="connsiteX16" fmla="*/ 1121947 w 1385974"/>
                <a:gd name="connsiteY16" fmla="*/ 14903 h 7266697"/>
                <a:gd name="connsiteX17" fmla="*/ 1149802 w 1385974"/>
                <a:gd name="connsiteY17" fmla="*/ 3967 h 7266697"/>
                <a:gd name="connsiteX18" fmla="*/ 1189136 w 1385974"/>
                <a:gd name="connsiteY18" fmla="*/ 0 h 7266697"/>
                <a:gd name="connsiteX19" fmla="*/ 1228469 w 1385974"/>
                <a:gd name="connsiteY19" fmla="*/ 3967 h 7266697"/>
                <a:gd name="connsiteX20" fmla="*/ 1253049 w 1385974"/>
                <a:gd name="connsiteY20" fmla="*/ 13617 h 7266697"/>
                <a:gd name="connsiteX21" fmla="*/ 1264247 w 1385974"/>
                <a:gd name="connsiteY21" fmla="*/ 15797 h 7266697"/>
                <a:gd name="connsiteX22" fmla="*/ 1272415 w 1385974"/>
                <a:gd name="connsiteY22" fmla="*/ 21221 h 7266697"/>
                <a:gd name="connsiteX23" fmla="*/ 1290339 w 1385974"/>
                <a:gd name="connsiteY23" fmla="*/ 28257 h 7266697"/>
                <a:gd name="connsiteX24" fmla="*/ 1314460 w 1385974"/>
                <a:gd name="connsiteY24" fmla="*/ 49141 h 7266697"/>
                <a:gd name="connsiteX25" fmla="*/ 1328810 w 1385974"/>
                <a:gd name="connsiteY25" fmla="*/ 58669 h 7266697"/>
                <a:gd name="connsiteX26" fmla="*/ 1328809 w 1385974"/>
                <a:gd name="connsiteY26" fmla="*/ 58669 h 7266697"/>
                <a:gd name="connsiteX27" fmla="*/ 1333331 w 1385974"/>
                <a:gd name="connsiteY27" fmla="*/ 65479 h 7266697"/>
                <a:gd name="connsiteX28" fmla="*/ 1339739 w 1385974"/>
                <a:gd name="connsiteY28" fmla="*/ 71027 h 7266697"/>
                <a:gd name="connsiteX29" fmla="*/ 1357039 w 1385974"/>
                <a:gd name="connsiteY29" fmla="*/ 101181 h 7266697"/>
                <a:gd name="connsiteX30" fmla="*/ 1371683 w 1385974"/>
                <a:gd name="connsiteY30" fmla="*/ 123233 h 7266697"/>
                <a:gd name="connsiteX31" fmla="*/ 1385974 w 1385974"/>
                <a:gd name="connsiteY31" fmla="*/ 196679 h 7266697"/>
                <a:gd name="connsiteX32" fmla="*/ 1384307 w 1385974"/>
                <a:gd name="connsiteY32" fmla="*/ 205245 h 7266697"/>
                <a:gd name="connsiteX33" fmla="*/ 1384307 w 1385974"/>
                <a:gd name="connsiteY33" fmla="*/ 346061 h 7266697"/>
                <a:gd name="connsiteX34" fmla="*/ 1385973 w 1385974"/>
                <a:gd name="connsiteY34" fmla="*/ 354623 h 7266697"/>
                <a:gd name="connsiteX35" fmla="*/ 1384307 w 1385974"/>
                <a:gd name="connsiteY35" fmla="*/ 363184 h 7266697"/>
                <a:gd name="connsiteX36" fmla="*/ 1384308 w 1385974"/>
                <a:gd name="connsiteY36" fmla="*/ 2491961 h 7266697"/>
                <a:gd name="connsiteX37" fmla="*/ 1385974 w 1385974"/>
                <a:gd name="connsiteY37" fmla="*/ 2491961 h 7266697"/>
                <a:gd name="connsiteX38" fmla="*/ 1385974 w 1385974"/>
                <a:gd name="connsiteY38" fmla="*/ 4940351 h 7266697"/>
                <a:gd name="connsiteX39" fmla="*/ 1385973 w 1385974"/>
                <a:gd name="connsiteY39" fmla="*/ 4940351 h 7266697"/>
                <a:gd name="connsiteX40" fmla="*/ 1385973 w 1385974"/>
                <a:gd name="connsiteY40" fmla="*/ 5098295 h 7266697"/>
                <a:gd name="connsiteX41" fmla="*/ 1384307 w 1385974"/>
                <a:gd name="connsiteY41" fmla="*/ 5098295 h 7266697"/>
                <a:gd name="connsiteX42" fmla="*/ 1384306 w 1385974"/>
                <a:gd name="connsiteY42" fmla="*/ 6903510 h 7266697"/>
                <a:gd name="connsiteX43" fmla="*/ 1385973 w 1385974"/>
                <a:gd name="connsiteY43" fmla="*/ 6912076 h 7266697"/>
                <a:gd name="connsiteX44" fmla="*/ 1384305 w 1385974"/>
                <a:gd name="connsiteY44" fmla="*/ 6920648 h 7266697"/>
                <a:gd name="connsiteX45" fmla="*/ 1384305 w 1385974"/>
                <a:gd name="connsiteY45" fmla="*/ 7061454 h 7266697"/>
                <a:gd name="connsiteX46" fmla="*/ 1385972 w 1385974"/>
                <a:gd name="connsiteY46" fmla="*/ 7070020 h 7266697"/>
                <a:gd name="connsiteX47" fmla="*/ 1371681 w 1385974"/>
                <a:gd name="connsiteY47" fmla="*/ 7143465 h 7266697"/>
                <a:gd name="connsiteX48" fmla="*/ 1357037 w 1385974"/>
                <a:gd name="connsiteY48" fmla="*/ 7165517 h 7266697"/>
                <a:gd name="connsiteX49" fmla="*/ 1339737 w 1385974"/>
                <a:gd name="connsiteY49" fmla="*/ 7195672 h 7266697"/>
                <a:gd name="connsiteX50" fmla="*/ 1333329 w 1385974"/>
                <a:gd name="connsiteY50" fmla="*/ 7201219 h 7266697"/>
                <a:gd name="connsiteX51" fmla="*/ 1328807 w 1385974"/>
                <a:gd name="connsiteY51" fmla="*/ 7208029 h 7266697"/>
                <a:gd name="connsiteX52" fmla="*/ 1328808 w 1385974"/>
                <a:gd name="connsiteY52" fmla="*/ 7208029 h 7266697"/>
                <a:gd name="connsiteX53" fmla="*/ 1314458 w 1385974"/>
                <a:gd name="connsiteY53" fmla="*/ 7217558 h 7266697"/>
                <a:gd name="connsiteX54" fmla="*/ 1290337 w 1385974"/>
                <a:gd name="connsiteY54" fmla="*/ 7238441 h 7266697"/>
                <a:gd name="connsiteX55" fmla="*/ 1272413 w 1385974"/>
                <a:gd name="connsiteY55" fmla="*/ 7245478 h 7266697"/>
                <a:gd name="connsiteX56" fmla="*/ 1264245 w 1385974"/>
                <a:gd name="connsiteY56" fmla="*/ 7250902 h 7266697"/>
                <a:gd name="connsiteX57" fmla="*/ 1253047 w 1385974"/>
                <a:gd name="connsiteY57" fmla="*/ 7253081 h 7266697"/>
                <a:gd name="connsiteX58" fmla="*/ 1228467 w 1385974"/>
                <a:gd name="connsiteY58" fmla="*/ 7262731 h 7266697"/>
                <a:gd name="connsiteX59" fmla="*/ 1189134 w 1385974"/>
                <a:gd name="connsiteY59" fmla="*/ 7266697 h 7266697"/>
                <a:gd name="connsiteX60" fmla="*/ 1149800 w 1385974"/>
                <a:gd name="connsiteY60" fmla="*/ 7262731 h 7266697"/>
                <a:gd name="connsiteX61" fmla="*/ 1121945 w 1385974"/>
                <a:gd name="connsiteY61" fmla="*/ 7251795 h 7266697"/>
                <a:gd name="connsiteX62" fmla="*/ 1117357 w 1385974"/>
                <a:gd name="connsiteY62" fmla="*/ 7250902 h 7266697"/>
                <a:gd name="connsiteX63" fmla="*/ 1114011 w 1385974"/>
                <a:gd name="connsiteY63" fmla="*/ 7248680 h 7266697"/>
                <a:gd name="connsiteX64" fmla="*/ 1087931 w 1385974"/>
                <a:gd name="connsiteY64" fmla="*/ 7238441 h 7266697"/>
                <a:gd name="connsiteX65" fmla="*/ 1052835 w 1385974"/>
                <a:gd name="connsiteY65" fmla="*/ 7208055 h 7266697"/>
                <a:gd name="connsiteX66" fmla="*/ 1052794 w 1385974"/>
                <a:gd name="connsiteY66" fmla="*/ 7208029 h 7266697"/>
                <a:gd name="connsiteX67" fmla="*/ 1052734 w 1385974"/>
                <a:gd name="connsiteY67" fmla="*/ 7207968 h 7266697"/>
                <a:gd name="connsiteX68" fmla="*/ 1038530 w 1385974"/>
                <a:gd name="connsiteY68" fmla="*/ 7195672 h 7266697"/>
                <a:gd name="connsiteX69" fmla="*/ 1035965 w 1385974"/>
                <a:gd name="connsiteY69" fmla="*/ 7191199 h 726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85974" h="7266697">
                  <a:moveTo>
                    <a:pt x="0" y="6155222"/>
                  </a:moveTo>
                  <a:lnTo>
                    <a:pt x="0" y="3712325"/>
                  </a:lnTo>
                  <a:lnTo>
                    <a:pt x="1" y="3712325"/>
                  </a:lnTo>
                  <a:lnTo>
                    <a:pt x="1" y="3712318"/>
                  </a:lnTo>
                  <a:lnTo>
                    <a:pt x="1" y="3554381"/>
                  </a:lnTo>
                  <a:lnTo>
                    <a:pt x="1" y="1269421"/>
                  </a:lnTo>
                  <a:lnTo>
                    <a:pt x="2" y="1269420"/>
                  </a:lnTo>
                  <a:lnTo>
                    <a:pt x="2" y="1111477"/>
                  </a:lnTo>
                  <a:lnTo>
                    <a:pt x="1035967" y="75499"/>
                  </a:lnTo>
                  <a:lnTo>
                    <a:pt x="1038532" y="71027"/>
                  </a:lnTo>
                  <a:lnTo>
                    <a:pt x="1052736" y="58731"/>
                  </a:lnTo>
                  <a:lnTo>
                    <a:pt x="1052796" y="58669"/>
                  </a:lnTo>
                  <a:lnTo>
                    <a:pt x="1052837" y="58643"/>
                  </a:lnTo>
                  <a:lnTo>
                    <a:pt x="1087933" y="28257"/>
                  </a:lnTo>
                  <a:lnTo>
                    <a:pt x="1114013" y="18019"/>
                  </a:lnTo>
                  <a:lnTo>
                    <a:pt x="1117359" y="15797"/>
                  </a:lnTo>
                  <a:lnTo>
                    <a:pt x="1121947" y="14903"/>
                  </a:lnTo>
                  <a:lnTo>
                    <a:pt x="1149802" y="3967"/>
                  </a:lnTo>
                  <a:lnTo>
                    <a:pt x="1189136" y="0"/>
                  </a:lnTo>
                  <a:lnTo>
                    <a:pt x="1228469" y="3967"/>
                  </a:lnTo>
                  <a:lnTo>
                    <a:pt x="1253049" y="13617"/>
                  </a:lnTo>
                  <a:lnTo>
                    <a:pt x="1264247" y="15797"/>
                  </a:lnTo>
                  <a:lnTo>
                    <a:pt x="1272415" y="21221"/>
                  </a:lnTo>
                  <a:lnTo>
                    <a:pt x="1290339" y="28257"/>
                  </a:lnTo>
                  <a:lnTo>
                    <a:pt x="1314460" y="49141"/>
                  </a:lnTo>
                  <a:lnTo>
                    <a:pt x="1328810" y="58669"/>
                  </a:lnTo>
                  <a:lnTo>
                    <a:pt x="1328809" y="58669"/>
                  </a:lnTo>
                  <a:lnTo>
                    <a:pt x="1333331" y="65479"/>
                  </a:lnTo>
                  <a:lnTo>
                    <a:pt x="1339739" y="71027"/>
                  </a:lnTo>
                  <a:lnTo>
                    <a:pt x="1357039" y="101181"/>
                  </a:lnTo>
                  <a:lnTo>
                    <a:pt x="1371683" y="123233"/>
                  </a:lnTo>
                  <a:cubicBezTo>
                    <a:pt x="1381211" y="146729"/>
                    <a:pt x="1385973" y="171703"/>
                    <a:pt x="1385974" y="196679"/>
                  </a:cubicBezTo>
                  <a:lnTo>
                    <a:pt x="1384307" y="205245"/>
                  </a:lnTo>
                  <a:lnTo>
                    <a:pt x="1384307" y="346061"/>
                  </a:lnTo>
                  <a:lnTo>
                    <a:pt x="1385973" y="354623"/>
                  </a:lnTo>
                  <a:lnTo>
                    <a:pt x="1384307" y="363184"/>
                  </a:lnTo>
                  <a:lnTo>
                    <a:pt x="1384308" y="2491961"/>
                  </a:lnTo>
                  <a:lnTo>
                    <a:pt x="1385974" y="2491961"/>
                  </a:lnTo>
                  <a:lnTo>
                    <a:pt x="1385974" y="4940351"/>
                  </a:lnTo>
                  <a:lnTo>
                    <a:pt x="1385973" y="4940351"/>
                  </a:lnTo>
                  <a:lnTo>
                    <a:pt x="1385973" y="5098295"/>
                  </a:lnTo>
                  <a:lnTo>
                    <a:pt x="1384307" y="5098295"/>
                  </a:lnTo>
                  <a:lnTo>
                    <a:pt x="1384306" y="6903510"/>
                  </a:lnTo>
                  <a:lnTo>
                    <a:pt x="1385973" y="6912076"/>
                  </a:lnTo>
                  <a:lnTo>
                    <a:pt x="1384305" y="6920648"/>
                  </a:lnTo>
                  <a:lnTo>
                    <a:pt x="1384305" y="7061454"/>
                  </a:lnTo>
                  <a:lnTo>
                    <a:pt x="1385972" y="7070020"/>
                  </a:lnTo>
                  <a:cubicBezTo>
                    <a:pt x="1385971" y="7094995"/>
                    <a:pt x="1381209" y="7119970"/>
                    <a:pt x="1371681" y="7143465"/>
                  </a:cubicBezTo>
                  <a:lnTo>
                    <a:pt x="1357037" y="7165517"/>
                  </a:lnTo>
                  <a:lnTo>
                    <a:pt x="1339737" y="7195672"/>
                  </a:lnTo>
                  <a:lnTo>
                    <a:pt x="1333329" y="7201219"/>
                  </a:lnTo>
                  <a:lnTo>
                    <a:pt x="1328807" y="7208029"/>
                  </a:lnTo>
                  <a:lnTo>
                    <a:pt x="1328808" y="7208029"/>
                  </a:lnTo>
                  <a:lnTo>
                    <a:pt x="1314458" y="7217558"/>
                  </a:lnTo>
                  <a:lnTo>
                    <a:pt x="1290337" y="7238441"/>
                  </a:lnTo>
                  <a:lnTo>
                    <a:pt x="1272413" y="7245478"/>
                  </a:lnTo>
                  <a:lnTo>
                    <a:pt x="1264245" y="7250902"/>
                  </a:lnTo>
                  <a:lnTo>
                    <a:pt x="1253047" y="7253081"/>
                  </a:lnTo>
                  <a:lnTo>
                    <a:pt x="1228467" y="7262731"/>
                  </a:lnTo>
                  <a:lnTo>
                    <a:pt x="1189134" y="7266697"/>
                  </a:lnTo>
                  <a:lnTo>
                    <a:pt x="1149800" y="7262731"/>
                  </a:lnTo>
                  <a:lnTo>
                    <a:pt x="1121945" y="7251795"/>
                  </a:lnTo>
                  <a:lnTo>
                    <a:pt x="1117357" y="7250902"/>
                  </a:lnTo>
                  <a:lnTo>
                    <a:pt x="1114011" y="7248680"/>
                  </a:lnTo>
                  <a:lnTo>
                    <a:pt x="1087931" y="7238441"/>
                  </a:lnTo>
                  <a:lnTo>
                    <a:pt x="1052835" y="7208055"/>
                  </a:lnTo>
                  <a:lnTo>
                    <a:pt x="1052794" y="7208029"/>
                  </a:lnTo>
                  <a:lnTo>
                    <a:pt x="1052734" y="7207968"/>
                  </a:lnTo>
                  <a:lnTo>
                    <a:pt x="1038530" y="7195672"/>
                  </a:lnTo>
                  <a:lnTo>
                    <a:pt x="1035965" y="7191199"/>
                  </a:lnTo>
                  <a:close/>
                </a:path>
              </a:pathLst>
            </a:custGeom>
            <a:solidFill>
              <a:srgbClr val="D8D8D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 rot="10800000">
              <a:off x="6135867" y="1612636"/>
              <a:ext cx="857607" cy="4481454"/>
            </a:xfrm>
            <a:custGeom>
              <a:avLst/>
              <a:gdLst>
                <a:gd name="connsiteX0" fmla="*/ 1189134 w 1385973"/>
                <a:gd name="connsiteY0" fmla="*/ 7242452 h 7242452"/>
                <a:gd name="connsiteX1" fmla="*/ 1149800 w 1385973"/>
                <a:gd name="connsiteY1" fmla="*/ 7238486 h 7242452"/>
                <a:gd name="connsiteX2" fmla="*/ 1121945 w 1385973"/>
                <a:gd name="connsiteY2" fmla="*/ 7227550 h 7242452"/>
                <a:gd name="connsiteX3" fmla="*/ 1117357 w 1385973"/>
                <a:gd name="connsiteY3" fmla="*/ 7226657 h 7242452"/>
                <a:gd name="connsiteX4" fmla="*/ 1114011 w 1385973"/>
                <a:gd name="connsiteY4" fmla="*/ 7224435 h 7242452"/>
                <a:gd name="connsiteX5" fmla="*/ 1087931 w 1385973"/>
                <a:gd name="connsiteY5" fmla="*/ 7214196 h 7242452"/>
                <a:gd name="connsiteX6" fmla="*/ 1052835 w 1385973"/>
                <a:gd name="connsiteY6" fmla="*/ 7183810 h 7242452"/>
                <a:gd name="connsiteX7" fmla="*/ 1052794 w 1385973"/>
                <a:gd name="connsiteY7" fmla="*/ 7183784 h 7242452"/>
                <a:gd name="connsiteX8" fmla="*/ 1052734 w 1385973"/>
                <a:gd name="connsiteY8" fmla="*/ 7183723 h 7242452"/>
                <a:gd name="connsiteX9" fmla="*/ 1038530 w 1385973"/>
                <a:gd name="connsiteY9" fmla="*/ 7171427 h 7242452"/>
                <a:gd name="connsiteX10" fmla="*/ 1035965 w 1385973"/>
                <a:gd name="connsiteY10" fmla="*/ 7166954 h 7242452"/>
                <a:gd name="connsiteX11" fmla="*/ 0 w 1385973"/>
                <a:gd name="connsiteY11" fmla="*/ 6130977 h 7242452"/>
                <a:gd name="connsiteX12" fmla="*/ 0 w 1385973"/>
                <a:gd name="connsiteY12" fmla="*/ 5997277 h 7242452"/>
                <a:gd name="connsiteX13" fmla="*/ 0 w 1385973"/>
                <a:gd name="connsiteY13" fmla="*/ 3688080 h 7242452"/>
                <a:gd name="connsiteX14" fmla="*/ 0 w 1385973"/>
                <a:gd name="connsiteY14" fmla="*/ 3554380 h 7242452"/>
                <a:gd name="connsiteX15" fmla="*/ 1 w 1385973"/>
                <a:gd name="connsiteY15" fmla="*/ 3554380 h 7242452"/>
                <a:gd name="connsiteX16" fmla="*/ 1 w 1385973"/>
                <a:gd name="connsiteY16" fmla="*/ 3554373 h 7242452"/>
                <a:gd name="connsiteX17" fmla="*/ 1 w 1385973"/>
                <a:gd name="connsiteY17" fmla="*/ 1245176 h 7242452"/>
                <a:gd name="connsiteX18" fmla="*/ 1 w 1385973"/>
                <a:gd name="connsiteY18" fmla="*/ 1111476 h 7242452"/>
                <a:gd name="connsiteX19" fmla="*/ 1035966 w 1385973"/>
                <a:gd name="connsiteY19" fmla="*/ 75498 h 7242452"/>
                <a:gd name="connsiteX20" fmla="*/ 1038531 w 1385973"/>
                <a:gd name="connsiteY20" fmla="*/ 71026 h 7242452"/>
                <a:gd name="connsiteX21" fmla="*/ 1052735 w 1385973"/>
                <a:gd name="connsiteY21" fmla="*/ 58730 h 7242452"/>
                <a:gd name="connsiteX22" fmla="*/ 1052795 w 1385973"/>
                <a:gd name="connsiteY22" fmla="*/ 58668 h 7242452"/>
                <a:gd name="connsiteX23" fmla="*/ 1052836 w 1385973"/>
                <a:gd name="connsiteY23" fmla="*/ 58642 h 7242452"/>
                <a:gd name="connsiteX24" fmla="*/ 1087932 w 1385973"/>
                <a:gd name="connsiteY24" fmla="*/ 28256 h 7242452"/>
                <a:gd name="connsiteX25" fmla="*/ 1114012 w 1385973"/>
                <a:gd name="connsiteY25" fmla="*/ 18018 h 7242452"/>
                <a:gd name="connsiteX26" fmla="*/ 1117358 w 1385973"/>
                <a:gd name="connsiteY26" fmla="*/ 15796 h 7242452"/>
                <a:gd name="connsiteX27" fmla="*/ 1121946 w 1385973"/>
                <a:gd name="connsiteY27" fmla="*/ 14902 h 7242452"/>
                <a:gd name="connsiteX28" fmla="*/ 1149801 w 1385973"/>
                <a:gd name="connsiteY28" fmla="*/ 3966 h 7242452"/>
                <a:gd name="connsiteX29" fmla="*/ 1189135 w 1385973"/>
                <a:gd name="connsiteY29" fmla="*/ 0 h 7242452"/>
                <a:gd name="connsiteX30" fmla="*/ 1228468 w 1385973"/>
                <a:gd name="connsiteY30" fmla="*/ 3966 h 7242452"/>
                <a:gd name="connsiteX31" fmla="*/ 1253048 w 1385973"/>
                <a:gd name="connsiteY31" fmla="*/ 13616 h 7242452"/>
                <a:gd name="connsiteX32" fmla="*/ 1264246 w 1385973"/>
                <a:gd name="connsiteY32" fmla="*/ 15796 h 7242452"/>
                <a:gd name="connsiteX33" fmla="*/ 1272414 w 1385973"/>
                <a:gd name="connsiteY33" fmla="*/ 21220 h 7242452"/>
                <a:gd name="connsiteX34" fmla="*/ 1290338 w 1385973"/>
                <a:gd name="connsiteY34" fmla="*/ 28256 h 7242452"/>
                <a:gd name="connsiteX35" fmla="*/ 1314459 w 1385973"/>
                <a:gd name="connsiteY35" fmla="*/ 49140 h 7242452"/>
                <a:gd name="connsiteX36" fmla="*/ 1328809 w 1385973"/>
                <a:gd name="connsiteY36" fmla="*/ 58668 h 7242452"/>
                <a:gd name="connsiteX37" fmla="*/ 1328808 w 1385973"/>
                <a:gd name="connsiteY37" fmla="*/ 58668 h 7242452"/>
                <a:gd name="connsiteX38" fmla="*/ 1333330 w 1385973"/>
                <a:gd name="connsiteY38" fmla="*/ 65478 h 7242452"/>
                <a:gd name="connsiteX39" fmla="*/ 1339738 w 1385973"/>
                <a:gd name="connsiteY39" fmla="*/ 71026 h 7242452"/>
                <a:gd name="connsiteX40" fmla="*/ 1357038 w 1385973"/>
                <a:gd name="connsiteY40" fmla="*/ 101180 h 7242452"/>
                <a:gd name="connsiteX41" fmla="*/ 1371682 w 1385973"/>
                <a:gd name="connsiteY41" fmla="*/ 123232 h 7242452"/>
                <a:gd name="connsiteX42" fmla="*/ 1385973 w 1385973"/>
                <a:gd name="connsiteY42" fmla="*/ 196678 h 7242452"/>
                <a:gd name="connsiteX43" fmla="*/ 1384306 w 1385973"/>
                <a:gd name="connsiteY43" fmla="*/ 205244 h 7242452"/>
                <a:gd name="connsiteX44" fmla="*/ 1384306 w 1385973"/>
                <a:gd name="connsiteY44" fmla="*/ 321811 h 7242452"/>
                <a:gd name="connsiteX45" fmla="*/ 1385973 w 1385973"/>
                <a:gd name="connsiteY45" fmla="*/ 330378 h 7242452"/>
                <a:gd name="connsiteX46" fmla="*/ 1384306 w 1385973"/>
                <a:gd name="connsiteY46" fmla="*/ 338944 h 7242452"/>
                <a:gd name="connsiteX47" fmla="*/ 1384307 w 1385973"/>
                <a:gd name="connsiteY47" fmla="*/ 2491960 h 7242452"/>
                <a:gd name="connsiteX48" fmla="*/ 1385973 w 1385973"/>
                <a:gd name="connsiteY48" fmla="*/ 2491960 h 7242452"/>
                <a:gd name="connsiteX49" fmla="*/ 1385973 w 1385973"/>
                <a:gd name="connsiteY49" fmla="*/ 2625660 h 7242452"/>
                <a:gd name="connsiteX50" fmla="*/ 1385973 w 1385973"/>
                <a:gd name="connsiteY50" fmla="*/ 4940350 h 7242452"/>
                <a:gd name="connsiteX51" fmla="*/ 1385973 w 1385973"/>
                <a:gd name="connsiteY51" fmla="*/ 5074050 h 7242452"/>
                <a:gd name="connsiteX52" fmla="*/ 1384306 w 1385973"/>
                <a:gd name="connsiteY52" fmla="*/ 5074050 h 7242452"/>
                <a:gd name="connsiteX53" fmla="*/ 1384305 w 1385973"/>
                <a:gd name="connsiteY53" fmla="*/ 6903510 h 7242452"/>
                <a:gd name="connsiteX54" fmla="*/ 1385972 w 1385973"/>
                <a:gd name="connsiteY54" fmla="*/ 6912075 h 7242452"/>
                <a:gd name="connsiteX55" fmla="*/ 1384305 w 1385973"/>
                <a:gd name="connsiteY55" fmla="*/ 6920642 h 7242452"/>
                <a:gd name="connsiteX56" fmla="*/ 1384305 w 1385973"/>
                <a:gd name="connsiteY56" fmla="*/ 7037209 h 7242452"/>
                <a:gd name="connsiteX57" fmla="*/ 1385972 w 1385973"/>
                <a:gd name="connsiteY57" fmla="*/ 7045775 h 7242452"/>
                <a:gd name="connsiteX58" fmla="*/ 1371681 w 1385973"/>
                <a:gd name="connsiteY58" fmla="*/ 7119220 h 7242452"/>
                <a:gd name="connsiteX59" fmla="*/ 1357037 w 1385973"/>
                <a:gd name="connsiteY59" fmla="*/ 7141272 h 7242452"/>
                <a:gd name="connsiteX60" fmla="*/ 1339737 w 1385973"/>
                <a:gd name="connsiteY60" fmla="*/ 7171427 h 7242452"/>
                <a:gd name="connsiteX61" fmla="*/ 1333329 w 1385973"/>
                <a:gd name="connsiteY61" fmla="*/ 7176974 h 7242452"/>
                <a:gd name="connsiteX62" fmla="*/ 1328807 w 1385973"/>
                <a:gd name="connsiteY62" fmla="*/ 7183784 h 7242452"/>
                <a:gd name="connsiteX63" fmla="*/ 1328808 w 1385973"/>
                <a:gd name="connsiteY63" fmla="*/ 7183784 h 7242452"/>
                <a:gd name="connsiteX64" fmla="*/ 1314458 w 1385973"/>
                <a:gd name="connsiteY64" fmla="*/ 7193313 h 7242452"/>
                <a:gd name="connsiteX65" fmla="*/ 1290337 w 1385973"/>
                <a:gd name="connsiteY65" fmla="*/ 7214196 h 7242452"/>
                <a:gd name="connsiteX66" fmla="*/ 1272413 w 1385973"/>
                <a:gd name="connsiteY66" fmla="*/ 7221233 h 7242452"/>
                <a:gd name="connsiteX67" fmla="*/ 1264245 w 1385973"/>
                <a:gd name="connsiteY67" fmla="*/ 7226657 h 7242452"/>
                <a:gd name="connsiteX68" fmla="*/ 1253047 w 1385973"/>
                <a:gd name="connsiteY68" fmla="*/ 7228836 h 7242452"/>
                <a:gd name="connsiteX69" fmla="*/ 1228467 w 1385973"/>
                <a:gd name="connsiteY69" fmla="*/ 7238486 h 72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85973" h="7242452">
                  <a:moveTo>
                    <a:pt x="1189134" y="7242452"/>
                  </a:moveTo>
                  <a:lnTo>
                    <a:pt x="1149800" y="7238486"/>
                  </a:lnTo>
                  <a:lnTo>
                    <a:pt x="1121945" y="7227550"/>
                  </a:lnTo>
                  <a:lnTo>
                    <a:pt x="1117357" y="7226657"/>
                  </a:lnTo>
                  <a:lnTo>
                    <a:pt x="1114011" y="7224435"/>
                  </a:lnTo>
                  <a:lnTo>
                    <a:pt x="1087931" y="7214196"/>
                  </a:lnTo>
                  <a:lnTo>
                    <a:pt x="1052835" y="7183810"/>
                  </a:lnTo>
                  <a:lnTo>
                    <a:pt x="1052794" y="7183784"/>
                  </a:lnTo>
                  <a:lnTo>
                    <a:pt x="1052734" y="7183723"/>
                  </a:lnTo>
                  <a:lnTo>
                    <a:pt x="1038530" y="7171427"/>
                  </a:lnTo>
                  <a:lnTo>
                    <a:pt x="1035965" y="7166954"/>
                  </a:lnTo>
                  <a:lnTo>
                    <a:pt x="0" y="6130977"/>
                  </a:lnTo>
                  <a:lnTo>
                    <a:pt x="0" y="5997277"/>
                  </a:lnTo>
                  <a:lnTo>
                    <a:pt x="0" y="3688080"/>
                  </a:lnTo>
                  <a:lnTo>
                    <a:pt x="0" y="3554380"/>
                  </a:lnTo>
                  <a:lnTo>
                    <a:pt x="1" y="3554380"/>
                  </a:lnTo>
                  <a:lnTo>
                    <a:pt x="1" y="3554373"/>
                  </a:lnTo>
                  <a:lnTo>
                    <a:pt x="1" y="1245176"/>
                  </a:lnTo>
                  <a:lnTo>
                    <a:pt x="1" y="1111476"/>
                  </a:lnTo>
                  <a:lnTo>
                    <a:pt x="1035966" y="75498"/>
                  </a:lnTo>
                  <a:lnTo>
                    <a:pt x="1038531" y="71026"/>
                  </a:lnTo>
                  <a:lnTo>
                    <a:pt x="1052735" y="58730"/>
                  </a:lnTo>
                  <a:lnTo>
                    <a:pt x="1052795" y="58668"/>
                  </a:lnTo>
                  <a:lnTo>
                    <a:pt x="1052836" y="58642"/>
                  </a:lnTo>
                  <a:lnTo>
                    <a:pt x="1087932" y="28256"/>
                  </a:lnTo>
                  <a:lnTo>
                    <a:pt x="1114012" y="18018"/>
                  </a:lnTo>
                  <a:lnTo>
                    <a:pt x="1117358" y="15796"/>
                  </a:lnTo>
                  <a:lnTo>
                    <a:pt x="1121946" y="14902"/>
                  </a:lnTo>
                  <a:lnTo>
                    <a:pt x="1149801" y="3966"/>
                  </a:lnTo>
                  <a:lnTo>
                    <a:pt x="1189135" y="0"/>
                  </a:lnTo>
                  <a:lnTo>
                    <a:pt x="1228468" y="3966"/>
                  </a:lnTo>
                  <a:lnTo>
                    <a:pt x="1253048" y="13616"/>
                  </a:lnTo>
                  <a:lnTo>
                    <a:pt x="1264246" y="15796"/>
                  </a:lnTo>
                  <a:lnTo>
                    <a:pt x="1272414" y="21220"/>
                  </a:lnTo>
                  <a:lnTo>
                    <a:pt x="1290338" y="28256"/>
                  </a:lnTo>
                  <a:lnTo>
                    <a:pt x="1314459" y="49140"/>
                  </a:lnTo>
                  <a:lnTo>
                    <a:pt x="1328809" y="58668"/>
                  </a:lnTo>
                  <a:lnTo>
                    <a:pt x="1328808" y="58668"/>
                  </a:lnTo>
                  <a:lnTo>
                    <a:pt x="1333330" y="65478"/>
                  </a:lnTo>
                  <a:lnTo>
                    <a:pt x="1339738" y="71026"/>
                  </a:lnTo>
                  <a:lnTo>
                    <a:pt x="1357038" y="101180"/>
                  </a:lnTo>
                  <a:lnTo>
                    <a:pt x="1371682" y="123232"/>
                  </a:lnTo>
                  <a:cubicBezTo>
                    <a:pt x="1381210" y="146728"/>
                    <a:pt x="1385972" y="171702"/>
                    <a:pt x="1385973" y="196678"/>
                  </a:cubicBezTo>
                  <a:lnTo>
                    <a:pt x="1384306" y="205244"/>
                  </a:lnTo>
                  <a:lnTo>
                    <a:pt x="1384306" y="321811"/>
                  </a:lnTo>
                  <a:lnTo>
                    <a:pt x="1385973" y="330378"/>
                  </a:lnTo>
                  <a:lnTo>
                    <a:pt x="1384306" y="338944"/>
                  </a:lnTo>
                  <a:lnTo>
                    <a:pt x="1384307" y="2491960"/>
                  </a:lnTo>
                  <a:lnTo>
                    <a:pt x="1385973" y="2491960"/>
                  </a:lnTo>
                  <a:lnTo>
                    <a:pt x="1385973" y="2625660"/>
                  </a:lnTo>
                  <a:lnTo>
                    <a:pt x="1385973" y="4940350"/>
                  </a:lnTo>
                  <a:lnTo>
                    <a:pt x="1385973" y="5074050"/>
                  </a:lnTo>
                  <a:lnTo>
                    <a:pt x="1384306" y="5074050"/>
                  </a:lnTo>
                  <a:lnTo>
                    <a:pt x="1384305" y="6903510"/>
                  </a:lnTo>
                  <a:lnTo>
                    <a:pt x="1385972" y="6912075"/>
                  </a:lnTo>
                  <a:lnTo>
                    <a:pt x="1384305" y="6920642"/>
                  </a:lnTo>
                  <a:lnTo>
                    <a:pt x="1384305" y="7037209"/>
                  </a:lnTo>
                  <a:lnTo>
                    <a:pt x="1385972" y="7045775"/>
                  </a:lnTo>
                  <a:cubicBezTo>
                    <a:pt x="1385971" y="7070750"/>
                    <a:pt x="1381209" y="7095725"/>
                    <a:pt x="1371681" y="7119220"/>
                  </a:cubicBezTo>
                  <a:lnTo>
                    <a:pt x="1357037" y="7141272"/>
                  </a:lnTo>
                  <a:lnTo>
                    <a:pt x="1339737" y="7171427"/>
                  </a:lnTo>
                  <a:lnTo>
                    <a:pt x="1333329" y="7176974"/>
                  </a:lnTo>
                  <a:lnTo>
                    <a:pt x="1328807" y="7183784"/>
                  </a:lnTo>
                  <a:lnTo>
                    <a:pt x="1328808" y="7183784"/>
                  </a:lnTo>
                  <a:lnTo>
                    <a:pt x="1314458" y="7193313"/>
                  </a:lnTo>
                  <a:lnTo>
                    <a:pt x="1290337" y="7214196"/>
                  </a:lnTo>
                  <a:lnTo>
                    <a:pt x="1272413" y="7221233"/>
                  </a:lnTo>
                  <a:lnTo>
                    <a:pt x="1264245" y="7226657"/>
                  </a:lnTo>
                  <a:lnTo>
                    <a:pt x="1253047" y="7228836"/>
                  </a:lnTo>
                  <a:lnTo>
                    <a:pt x="1228467" y="7238486"/>
                  </a:lnTo>
                  <a:close/>
                </a:path>
              </a:pathLst>
            </a:cu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16200000" flipV="1">
              <a:off x="5666937" y="2057226"/>
              <a:ext cx="857606" cy="4501199"/>
            </a:xfrm>
            <a:custGeom>
              <a:avLst/>
              <a:gdLst>
                <a:gd name="connsiteX0" fmla="*/ 1385973 w 1385973"/>
                <a:gd name="connsiteY0" fmla="*/ 5105957 h 7274359"/>
                <a:gd name="connsiteX1" fmla="*/ 1385973 w 1385973"/>
                <a:gd name="connsiteY1" fmla="*/ 4940351 h 7274359"/>
                <a:gd name="connsiteX2" fmla="*/ 1385973 w 1385973"/>
                <a:gd name="connsiteY2" fmla="*/ 2657567 h 7274359"/>
                <a:gd name="connsiteX3" fmla="*/ 1385973 w 1385973"/>
                <a:gd name="connsiteY3" fmla="*/ 2491961 h 7274359"/>
                <a:gd name="connsiteX4" fmla="*/ 1384307 w 1385973"/>
                <a:gd name="connsiteY4" fmla="*/ 2491961 h 7274359"/>
                <a:gd name="connsiteX5" fmla="*/ 1384306 w 1385973"/>
                <a:gd name="connsiteY5" fmla="*/ 370851 h 7274359"/>
                <a:gd name="connsiteX6" fmla="*/ 1385973 w 1385973"/>
                <a:gd name="connsiteY6" fmla="*/ 362285 h 7274359"/>
                <a:gd name="connsiteX7" fmla="*/ 1384306 w 1385973"/>
                <a:gd name="connsiteY7" fmla="*/ 353718 h 7274359"/>
                <a:gd name="connsiteX8" fmla="*/ 1384306 w 1385973"/>
                <a:gd name="connsiteY8" fmla="*/ 205245 h 7274359"/>
                <a:gd name="connsiteX9" fmla="*/ 1385973 w 1385973"/>
                <a:gd name="connsiteY9" fmla="*/ 196679 h 7274359"/>
                <a:gd name="connsiteX10" fmla="*/ 1371682 w 1385973"/>
                <a:gd name="connsiteY10" fmla="*/ 123233 h 7274359"/>
                <a:gd name="connsiteX11" fmla="*/ 1357038 w 1385973"/>
                <a:gd name="connsiteY11" fmla="*/ 101181 h 7274359"/>
                <a:gd name="connsiteX12" fmla="*/ 1339738 w 1385973"/>
                <a:gd name="connsiteY12" fmla="*/ 71027 h 7274359"/>
                <a:gd name="connsiteX13" fmla="*/ 1333330 w 1385973"/>
                <a:gd name="connsiteY13" fmla="*/ 65479 h 7274359"/>
                <a:gd name="connsiteX14" fmla="*/ 1328808 w 1385973"/>
                <a:gd name="connsiteY14" fmla="*/ 58669 h 7274359"/>
                <a:gd name="connsiteX15" fmla="*/ 1328809 w 1385973"/>
                <a:gd name="connsiteY15" fmla="*/ 58669 h 7274359"/>
                <a:gd name="connsiteX16" fmla="*/ 1314459 w 1385973"/>
                <a:gd name="connsiteY16" fmla="*/ 49141 h 7274359"/>
                <a:gd name="connsiteX17" fmla="*/ 1290338 w 1385973"/>
                <a:gd name="connsiteY17" fmla="*/ 28257 h 7274359"/>
                <a:gd name="connsiteX18" fmla="*/ 1272414 w 1385973"/>
                <a:gd name="connsiteY18" fmla="*/ 21221 h 7274359"/>
                <a:gd name="connsiteX19" fmla="*/ 1264246 w 1385973"/>
                <a:gd name="connsiteY19" fmla="*/ 15797 h 7274359"/>
                <a:gd name="connsiteX20" fmla="*/ 1253048 w 1385973"/>
                <a:gd name="connsiteY20" fmla="*/ 13617 h 7274359"/>
                <a:gd name="connsiteX21" fmla="*/ 1228468 w 1385973"/>
                <a:gd name="connsiteY21" fmla="*/ 3967 h 7274359"/>
                <a:gd name="connsiteX22" fmla="*/ 1189135 w 1385973"/>
                <a:gd name="connsiteY22" fmla="*/ 0 h 7274359"/>
                <a:gd name="connsiteX23" fmla="*/ 1149801 w 1385973"/>
                <a:gd name="connsiteY23" fmla="*/ 3967 h 7274359"/>
                <a:gd name="connsiteX24" fmla="*/ 1121946 w 1385973"/>
                <a:gd name="connsiteY24" fmla="*/ 14903 h 7274359"/>
                <a:gd name="connsiteX25" fmla="*/ 1117358 w 1385973"/>
                <a:gd name="connsiteY25" fmla="*/ 15797 h 7274359"/>
                <a:gd name="connsiteX26" fmla="*/ 1114012 w 1385973"/>
                <a:gd name="connsiteY26" fmla="*/ 18019 h 7274359"/>
                <a:gd name="connsiteX27" fmla="*/ 1087932 w 1385973"/>
                <a:gd name="connsiteY27" fmla="*/ 28257 h 7274359"/>
                <a:gd name="connsiteX28" fmla="*/ 1052836 w 1385973"/>
                <a:gd name="connsiteY28" fmla="*/ 58643 h 7274359"/>
                <a:gd name="connsiteX29" fmla="*/ 1052795 w 1385973"/>
                <a:gd name="connsiteY29" fmla="*/ 58669 h 7274359"/>
                <a:gd name="connsiteX30" fmla="*/ 1052735 w 1385973"/>
                <a:gd name="connsiteY30" fmla="*/ 58731 h 7274359"/>
                <a:gd name="connsiteX31" fmla="*/ 1038531 w 1385973"/>
                <a:gd name="connsiteY31" fmla="*/ 71027 h 7274359"/>
                <a:gd name="connsiteX32" fmla="*/ 1035966 w 1385973"/>
                <a:gd name="connsiteY32" fmla="*/ 75499 h 7274359"/>
                <a:gd name="connsiteX33" fmla="*/ 1 w 1385973"/>
                <a:gd name="connsiteY33" fmla="*/ 1111477 h 7274359"/>
                <a:gd name="connsiteX34" fmla="*/ 1 w 1385973"/>
                <a:gd name="connsiteY34" fmla="*/ 1277083 h 7274359"/>
                <a:gd name="connsiteX35" fmla="*/ 1 w 1385973"/>
                <a:gd name="connsiteY35" fmla="*/ 3554374 h 7274359"/>
                <a:gd name="connsiteX36" fmla="*/ 1 w 1385973"/>
                <a:gd name="connsiteY36" fmla="*/ 3554381 h 7274359"/>
                <a:gd name="connsiteX37" fmla="*/ 0 w 1385973"/>
                <a:gd name="connsiteY37" fmla="*/ 3554381 h 7274359"/>
                <a:gd name="connsiteX38" fmla="*/ 0 w 1385973"/>
                <a:gd name="connsiteY38" fmla="*/ 3719987 h 7274359"/>
                <a:gd name="connsiteX39" fmla="*/ 0 w 1385973"/>
                <a:gd name="connsiteY39" fmla="*/ 5997278 h 7274359"/>
                <a:gd name="connsiteX40" fmla="*/ 0 w 1385973"/>
                <a:gd name="connsiteY40" fmla="*/ 6162884 h 7274359"/>
                <a:gd name="connsiteX41" fmla="*/ 1035965 w 1385973"/>
                <a:gd name="connsiteY41" fmla="*/ 7198861 h 7274359"/>
                <a:gd name="connsiteX42" fmla="*/ 1038530 w 1385973"/>
                <a:gd name="connsiteY42" fmla="*/ 7203334 h 7274359"/>
                <a:gd name="connsiteX43" fmla="*/ 1052734 w 1385973"/>
                <a:gd name="connsiteY43" fmla="*/ 7215630 h 7274359"/>
                <a:gd name="connsiteX44" fmla="*/ 1052794 w 1385973"/>
                <a:gd name="connsiteY44" fmla="*/ 7215691 h 7274359"/>
                <a:gd name="connsiteX45" fmla="*/ 1052835 w 1385973"/>
                <a:gd name="connsiteY45" fmla="*/ 7215717 h 7274359"/>
                <a:gd name="connsiteX46" fmla="*/ 1087931 w 1385973"/>
                <a:gd name="connsiteY46" fmla="*/ 7246103 h 7274359"/>
                <a:gd name="connsiteX47" fmla="*/ 1114011 w 1385973"/>
                <a:gd name="connsiteY47" fmla="*/ 7256342 h 7274359"/>
                <a:gd name="connsiteX48" fmla="*/ 1117357 w 1385973"/>
                <a:gd name="connsiteY48" fmla="*/ 7258564 h 7274359"/>
                <a:gd name="connsiteX49" fmla="*/ 1121945 w 1385973"/>
                <a:gd name="connsiteY49" fmla="*/ 7259457 h 7274359"/>
                <a:gd name="connsiteX50" fmla="*/ 1149800 w 1385973"/>
                <a:gd name="connsiteY50" fmla="*/ 7270393 h 7274359"/>
                <a:gd name="connsiteX51" fmla="*/ 1189134 w 1385973"/>
                <a:gd name="connsiteY51" fmla="*/ 7274359 h 7274359"/>
                <a:gd name="connsiteX52" fmla="*/ 1228467 w 1385973"/>
                <a:gd name="connsiteY52" fmla="*/ 7270393 h 7274359"/>
                <a:gd name="connsiteX53" fmla="*/ 1253047 w 1385973"/>
                <a:gd name="connsiteY53" fmla="*/ 7260743 h 7274359"/>
                <a:gd name="connsiteX54" fmla="*/ 1264245 w 1385973"/>
                <a:gd name="connsiteY54" fmla="*/ 7258564 h 7274359"/>
                <a:gd name="connsiteX55" fmla="*/ 1272413 w 1385973"/>
                <a:gd name="connsiteY55" fmla="*/ 7253140 h 7274359"/>
                <a:gd name="connsiteX56" fmla="*/ 1290337 w 1385973"/>
                <a:gd name="connsiteY56" fmla="*/ 7246103 h 7274359"/>
                <a:gd name="connsiteX57" fmla="*/ 1314458 w 1385973"/>
                <a:gd name="connsiteY57" fmla="*/ 7225220 h 7274359"/>
                <a:gd name="connsiteX58" fmla="*/ 1328808 w 1385973"/>
                <a:gd name="connsiteY58" fmla="*/ 7215691 h 7274359"/>
                <a:gd name="connsiteX59" fmla="*/ 1328807 w 1385973"/>
                <a:gd name="connsiteY59" fmla="*/ 7215691 h 7274359"/>
                <a:gd name="connsiteX60" fmla="*/ 1333329 w 1385973"/>
                <a:gd name="connsiteY60" fmla="*/ 7208881 h 7274359"/>
                <a:gd name="connsiteX61" fmla="*/ 1339737 w 1385973"/>
                <a:gd name="connsiteY61" fmla="*/ 7203334 h 7274359"/>
                <a:gd name="connsiteX62" fmla="*/ 1357037 w 1385973"/>
                <a:gd name="connsiteY62" fmla="*/ 7173179 h 7274359"/>
                <a:gd name="connsiteX63" fmla="*/ 1371681 w 1385973"/>
                <a:gd name="connsiteY63" fmla="*/ 7151127 h 7274359"/>
                <a:gd name="connsiteX64" fmla="*/ 1385972 w 1385973"/>
                <a:gd name="connsiteY64" fmla="*/ 7077682 h 7274359"/>
                <a:gd name="connsiteX65" fmla="*/ 1384305 w 1385973"/>
                <a:gd name="connsiteY65" fmla="*/ 7069116 h 7274359"/>
                <a:gd name="connsiteX66" fmla="*/ 1384305 w 1385973"/>
                <a:gd name="connsiteY66" fmla="*/ 6920643 h 7274359"/>
                <a:gd name="connsiteX67" fmla="*/ 1385972 w 1385973"/>
                <a:gd name="connsiteY67" fmla="*/ 6912076 h 7274359"/>
                <a:gd name="connsiteX68" fmla="*/ 1384305 w 1385973"/>
                <a:gd name="connsiteY68" fmla="*/ 6903510 h 7274359"/>
                <a:gd name="connsiteX69" fmla="*/ 1384306 w 1385973"/>
                <a:gd name="connsiteY69" fmla="*/ 5105957 h 72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85973" h="7274359">
                  <a:moveTo>
                    <a:pt x="1385973" y="5105957"/>
                  </a:moveTo>
                  <a:lnTo>
                    <a:pt x="1385973" y="4940351"/>
                  </a:lnTo>
                  <a:lnTo>
                    <a:pt x="1385973" y="2657567"/>
                  </a:lnTo>
                  <a:lnTo>
                    <a:pt x="1385973" y="2491961"/>
                  </a:lnTo>
                  <a:lnTo>
                    <a:pt x="1384307" y="2491961"/>
                  </a:lnTo>
                  <a:lnTo>
                    <a:pt x="1384306" y="370851"/>
                  </a:lnTo>
                  <a:lnTo>
                    <a:pt x="1385973" y="362285"/>
                  </a:lnTo>
                  <a:lnTo>
                    <a:pt x="1384306" y="353718"/>
                  </a:lnTo>
                  <a:lnTo>
                    <a:pt x="1384306" y="205245"/>
                  </a:lnTo>
                  <a:lnTo>
                    <a:pt x="1385973" y="196679"/>
                  </a:lnTo>
                  <a:cubicBezTo>
                    <a:pt x="1385972" y="171703"/>
                    <a:pt x="1381210" y="146729"/>
                    <a:pt x="1371682" y="123233"/>
                  </a:cubicBezTo>
                  <a:lnTo>
                    <a:pt x="1357038" y="101181"/>
                  </a:lnTo>
                  <a:lnTo>
                    <a:pt x="1339738" y="71027"/>
                  </a:lnTo>
                  <a:lnTo>
                    <a:pt x="1333330" y="65479"/>
                  </a:lnTo>
                  <a:lnTo>
                    <a:pt x="1328808" y="58669"/>
                  </a:lnTo>
                  <a:lnTo>
                    <a:pt x="1328809" y="58669"/>
                  </a:lnTo>
                  <a:lnTo>
                    <a:pt x="1314459" y="49141"/>
                  </a:lnTo>
                  <a:lnTo>
                    <a:pt x="1290338" y="28257"/>
                  </a:lnTo>
                  <a:lnTo>
                    <a:pt x="1272414" y="21221"/>
                  </a:lnTo>
                  <a:lnTo>
                    <a:pt x="1264246" y="15797"/>
                  </a:lnTo>
                  <a:lnTo>
                    <a:pt x="1253048" y="13617"/>
                  </a:lnTo>
                  <a:lnTo>
                    <a:pt x="1228468" y="3967"/>
                  </a:lnTo>
                  <a:lnTo>
                    <a:pt x="1189135" y="0"/>
                  </a:lnTo>
                  <a:lnTo>
                    <a:pt x="1149801" y="3967"/>
                  </a:lnTo>
                  <a:lnTo>
                    <a:pt x="1121946" y="14903"/>
                  </a:lnTo>
                  <a:lnTo>
                    <a:pt x="1117358" y="15797"/>
                  </a:lnTo>
                  <a:lnTo>
                    <a:pt x="1114012" y="18019"/>
                  </a:lnTo>
                  <a:lnTo>
                    <a:pt x="1087932" y="28257"/>
                  </a:lnTo>
                  <a:lnTo>
                    <a:pt x="1052836" y="58643"/>
                  </a:lnTo>
                  <a:lnTo>
                    <a:pt x="1052795" y="58669"/>
                  </a:lnTo>
                  <a:lnTo>
                    <a:pt x="1052735" y="58731"/>
                  </a:lnTo>
                  <a:lnTo>
                    <a:pt x="1038531" y="71027"/>
                  </a:lnTo>
                  <a:lnTo>
                    <a:pt x="1035966" y="75499"/>
                  </a:lnTo>
                  <a:lnTo>
                    <a:pt x="1" y="1111477"/>
                  </a:lnTo>
                  <a:lnTo>
                    <a:pt x="1" y="1277083"/>
                  </a:lnTo>
                  <a:lnTo>
                    <a:pt x="1" y="3554374"/>
                  </a:lnTo>
                  <a:lnTo>
                    <a:pt x="1" y="3554381"/>
                  </a:lnTo>
                  <a:lnTo>
                    <a:pt x="0" y="3554381"/>
                  </a:lnTo>
                  <a:lnTo>
                    <a:pt x="0" y="3719987"/>
                  </a:lnTo>
                  <a:lnTo>
                    <a:pt x="0" y="5997278"/>
                  </a:lnTo>
                  <a:lnTo>
                    <a:pt x="0" y="6162884"/>
                  </a:lnTo>
                  <a:lnTo>
                    <a:pt x="1035965" y="7198861"/>
                  </a:lnTo>
                  <a:lnTo>
                    <a:pt x="1038530" y="7203334"/>
                  </a:lnTo>
                  <a:lnTo>
                    <a:pt x="1052734" y="7215630"/>
                  </a:lnTo>
                  <a:lnTo>
                    <a:pt x="1052794" y="7215691"/>
                  </a:lnTo>
                  <a:lnTo>
                    <a:pt x="1052835" y="7215717"/>
                  </a:lnTo>
                  <a:lnTo>
                    <a:pt x="1087931" y="7246103"/>
                  </a:lnTo>
                  <a:lnTo>
                    <a:pt x="1114011" y="7256342"/>
                  </a:lnTo>
                  <a:lnTo>
                    <a:pt x="1117357" y="7258564"/>
                  </a:lnTo>
                  <a:lnTo>
                    <a:pt x="1121945" y="7259457"/>
                  </a:lnTo>
                  <a:lnTo>
                    <a:pt x="1149800" y="7270393"/>
                  </a:lnTo>
                  <a:lnTo>
                    <a:pt x="1189134" y="7274359"/>
                  </a:lnTo>
                  <a:lnTo>
                    <a:pt x="1228467" y="7270393"/>
                  </a:lnTo>
                  <a:lnTo>
                    <a:pt x="1253047" y="7260743"/>
                  </a:lnTo>
                  <a:lnTo>
                    <a:pt x="1264245" y="7258564"/>
                  </a:lnTo>
                  <a:lnTo>
                    <a:pt x="1272413" y="7253140"/>
                  </a:lnTo>
                  <a:lnTo>
                    <a:pt x="1290337" y="7246103"/>
                  </a:lnTo>
                  <a:lnTo>
                    <a:pt x="1314458" y="7225220"/>
                  </a:lnTo>
                  <a:lnTo>
                    <a:pt x="1328808" y="7215691"/>
                  </a:lnTo>
                  <a:lnTo>
                    <a:pt x="1328807" y="7215691"/>
                  </a:lnTo>
                  <a:lnTo>
                    <a:pt x="1333329" y="7208881"/>
                  </a:lnTo>
                  <a:lnTo>
                    <a:pt x="1339737" y="7203334"/>
                  </a:lnTo>
                  <a:lnTo>
                    <a:pt x="1357037" y="7173179"/>
                  </a:lnTo>
                  <a:lnTo>
                    <a:pt x="1371681" y="7151127"/>
                  </a:lnTo>
                  <a:cubicBezTo>
                    <a:pt x="1381209" y="7127632"/>
                    <a:pt x="1385971" y="7102657"/>
                    <a:pt x="1385972" y="7077682"/>
                  </a:cubicBezTo>
                  <a:lnTo>
                    <a:pt x="1384305" y="7069116"/>
                  </a:lnTo>
                  <a:lnTo>
                    <a:pt x="1384305" y="6920643"/>
                  </a:lnTo>
                  <a:lnTo>
                    <a:pt x="1385972" y="6912076"/>
                  </a:lnTo>
                  <a:lnTo>
                    <a:pt x="1384305" y="6903510"/>
                  </a:lnTo>
                  <a:lnTo>
                    <a:pt x="1384306" y="5105957"/>
                  </a:lnTo>
                  <a:close/>
                </a:path>
              </a:pathLst>
            </a:custGeom>
            <a:solidFill>
              <a:srgbClr val="D8D8D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 rot="10800000" flipH="1" flipV="1">
              <a:off x="5171463" y="3816171"/>
              <a:ext cx="857607" cy="2269220"/>
            </a:xfrm>
            <a:custGeom>
              <a:avLst/>
              <a:gdLst>
                <a:gd name="connsiteX0" fmla="*/ 0 w 980636"/>
                <a:gd name="connsiteY0" fmla="*/ 0 h 2594754"/>
                <a:gd name="connsiteX1" fmla="*/ 980636 w 980636"/>
                <a:gd name="connsiteY1" fmla="*/ 0 h 2594754"/>
                <a:gd name="connsiteX2" fmla="*/ 980636 w 980636"/>
                <a:gd name="connsiteY2" fmla="*/ 503855 h 2594754"/>
                <a:gd name="connsiteX3" fmla="*/ 979457 w 980636"/>
                <a:gd name="connsiteY3" fmla="*/ 503855 h 2594754"/>
                <a:gd name="connsiteX4" fmla="*/ 979457 w 980636"/>
                <a:gd name="connsiteY4" fmla="*/ 2449536 h 2594754"/>
                <a:gd name="connsiteX5" fmla="*/ 980636 w 980636"/>
                <a:gd name="connsiteY5" fmla="*/ 2455597 h 2594754"/>
                <a:gd name="connsiteX6" fmla="*/ 970525 w 980636"/>
                <a:gd name="connsiteY6" fmla="*/ 2507562 h 2594754"/>
                <a:gd name="connsiteX7" fmla="*/ 960163 w 980636"/>
                <a:gd name="connsiteY7" fmla="*/ 2523165 h 2594754"/>
                <a:gd name="connsiteX8" fmla="*/ 947923 w 980636"/>
                <a:gd name="connsiteY8" fmla="*/ 2544501 h 2594754"/>
                <a:gd name="connsiteX9" fmla="*/ 943389 w 980636"/>
                <a:gd name="connsiteY9" fmla="*/ 2548426 h 2594754"/>
                <a:gd name="connsiteX10" fmla="*/ 940190 w 980636"/>
                <a:gd name="connsiteY10" fmla="*/ 2553244 h 2594754"/>
                <a:gd name="connsiteX11" fmla="*/ 940190 w 980636"/>
                <a:gd name="connsiteY11" fmla="*/ 2553244 h 2594754"/>
                <a:gd name="connsiteX12" fmla="*/ 930037 w 980636"/>
                <a:gd name="connsiteY12" fmla="*/ 2559986 h 2594754"/>
                <a:gd name="connsiteX13" fmla="*/ 912970 w 980636"/>
                <a:gd name="connsiteY13" fmla="*/ 2574762 h 2594754"/>
                <a:gd name="connsiteX14" fmla="*/ 900288 w 980636"/>
                <a:gd name="connsiteY14" fmla="*/ 2579741 h 2594754"/>
                <a:gd name="connsiteX15" fmla="*/ 894509 w 980636"/>
                <a:gd name="connsiteY15" fmla="*/ 2583578 h 2594754"/>
                <a:gd name="connsiteX16" fmla="*/ 886586 w 980636"/>
                <a:gd name="connsiteY16" fmla="*/ 2585120 h 2594754"/>
                <a:gd name="connsiteX17" fmla="*/ 869195 w 980636"/>
                <a:gd name="connsiteY17" fmla="*/ 2591948 h 2594754"/>
                <a:gd name="connsiteX18" fmla="*/ 841365 w 980636"/>
                <a:gd name="connsiteY18" fmla="*/ 2594754 h 2594754"/>
                <a:gd name="connsiteX19" fmla="*/ 813534 w 980636"/>
                <a:gd name="connsiteY19" fmla="*/ 2591948 h 2594754"/>
                <a:gd name="connsiteX20" fmla="*/ 793826 w 980636"/>
                <a:gd name="connsiteY20" fmla="*/ 2584210 h 2594754"/>
                <a:gd name="connsiteX21" fmla="*/ 790580 w 980636"/>
                <a:gd name="connsiteY21" fmla="*/ 2583578 h 2594754"/>
                <a:gd name="connsiteX22" fmla="*/ 788212 w 980636"/>
                <a:gd name="connsiteY22" fmla="*/ 2582006 h 2594754"/>
                <a:gd name="connsiteX23" fmla="*/ 769759 w 980636"/>
                <a:gd name="connsiteY23" fmla="*/ 2574762 h 2594754"/>
                <a:gd name="connsiteX24" fmla="*/ 744927 w 980636"/>
                <a:gd name="connsiteY24" fmla="*/ 2553262 h 2594754"/>
                <a:gd name="connsiteX25" fmla="*/ 744898 w 980636"/>
                <a:gd name="connsiteY25" fmla="*/ 2553244 h 2594754"/>
                <a:gd name="connsiteX26" fmla="*/ 744856 w 980636"/>
                <a:gd name="connsiteY26" fmla="*/ 2553201 h 2594754"/>
                <a:gd name="connsiteX27" fmla="*/ 734806 w 980636"/>
                <a:gd name="connsiteY27" fmla="*/ 2544501 h 2594754"/>
                <a:gd name="connsiteX28" fmla="*/ 732991 w 980636"/>
                <a:gd name="connsiteY28" fmla="*/ 2541336 h 2594754"/>
                <a:gd name="connsiteX29" fmla="*/ 1 w 980636"/>
                <a:gd name="connsiteY29" fmla="*/ 1808338 h 2594754"/>
                <a:gd name="connsiteX30" fmla="*/ 1 w 980636"/>
                <a:gd name="connsiteY30" fmla="*/ 503855 h 2594754"/>
                <a:gd name="connsiteX31" fmla="*/ 0 w 980636"/>
                <a:gd name="connsiteY31" fmla="*/ 503855 h 25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0636" h="2594754">
                  <a:moveTo>
                    <a:pt x="0" y="0"/>
                  </a:moveTo>
                  <a:lnTo>
                    <a:pt x="980636" y="0"/>
                  </a:lnTo>
                  <a:lnTo>
                    <a:pt x="980636" y="503855"/>
                  </a:lnTo>
                  <a:lnTo>
                    <a:pt x="979457" y="503855"/>
                  </a:lnTo>
                  <a:lnTo>
                    <a:pt x="979457" y="2449536"/>
                  </a:lnTo>
                  <a:lnTo>
                    <a:pt x="980636" y="2455597"/>
                  </a:lnTo>
                  <a:cubicBezTo>
                    <a:pt x="980636" y="2473268"/>
                    <a:pt x="977266" y="2490938"/>
                    <a:pt x="970525" y="2507562"/>
                  </a:cubicBezTo>
                  <a:lnTo>
                    <a:pt x="960163" y="2523165"/>
                  </a:lnTo>
                  <a:lnTo>
                    <a:pt x="947923" y="2544501"/>
                  </a:lnTo>
                  <a:lnTo>
                    <a:pt x="943389" y="2548426"/>
                  </a:lnTo>
                  <a:lnTo>
                    <a:pt x="940190" y="2553244"/>
                  </a:lnTo>
                  <a:lnTo>
                    <a:pt x="940190" y="2553244"/>
                  </a:lnTo>
                  <a:lnTo>
                    <a:pt x="930037" y="2559986"/>
                  </a:lnTo>
                  <a:lnTo>
                    <a:pt x="912970" y="2574762"/>
                  </a:lnTo>
                  <a:lnTo>
                    <a:pt x="900288" y="2579741"/>
                  </a:lnTo>
                  <a:lnTo>
                    <a:pt x="894509" y="2583578"/>
                  </a:lnTo>
                  <a:lnTo>
                    <a:pt x="886586" y="2585120"/>
                  </a:lnTo>
                  <a:lnTo>
                    <a:pt x="869195" y="2591948"/>
                  </a:lnTo>
                  <a:lnTo>
                    <a:pt x="841365" y="2594754"/>
                  </a:lnTo>
                  <a:lnTo>
                    <a:pt x="813534" y="2591948"/>
                  </a:lnTo>
                  <a:lnTo>
                    <a:pt x="793826" y="2584210"/>
                  </a:lnTo>
                  <a:lnTo>
                    <a:pt x="790580" y="2583578"/>
                  </a:lnTo>
                  <a:lnTo>
                    <a:pt x="788212" y="2582006"/>
                  </a:lnTo>
                  <a:lnTo>
                    <a:pt x="769759" y="2574762"/>
                  </a:lnTo>
                  <a:lnTo>
                    <a:pt x="744927" y="2553262"/>
                  </a:lnTo>
                  <a:lnTo>
                    <a:pt x="744898" y="2553244"/>
                  </a:lnTo>
                  <a:lnTo>
                    <a:pt x="744856" y="2553201"/>
                  </a:lnTo>
                  <a:lnTo>
                    <a:pt x="734806" y="2544501"/>
                  </a:lnTo>
                  <a:lnTo>
                    <a:pt x="732991" y="2541336"/>
                  </a:lnTo>
                  <a:lnTo>
                    <a:pt x="1" y="1808338"/>
                  </a:lnTo>
                  <a:lnTo>
                    <a:pt x="1" y="503855"/>
                  </a:lnTo>
                  <a:lnTo>
                    <a:pt x="0" y="503855"/>
                  </a:lnTo>
                  <a:close/>
                </a:path>
              </a:pathLst>
            </a:cu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5423910" y="3565851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3845142" y="1612636"/>
              <a:ext cx="2095261" cy="2075561"/>
            </a:xfrm>
            <a:custGeom>
              <a:avLst/>
              <a:gdLst>
                <a:gd name="connsiteX0" fmla="*/ 1741424 w 3386138"/>
                <a:gd name="connsiteY0" fmla="*/ 0 h 3354302"/>
                <a:gd name="connsiteX1" fmla="*/ 3361593 w 3386138"/>
                <a:gd name="connsiteY1" fmla="*/ 0 h 3354302"/>
                <a:gd name="connsiteX2" fmla="*/ 3386138 w 3386138"/>
                <a:gd name="connsiteY2" fmla="*/ 2474 h 3354302"/>
                <a:gd name="connsiteX3" fmla="*/ 3386138 w 3386138"/>
                <a:gd name="connsiteY3" fmla="*/ 2562 h 3354302"/>
                <a:gd name="connsiteX4" fmla="*/ 3360737 w 3386138"/>
                <a:gd name="connsiteY4" fmla="*/ 1 h 3354302"/>
                <a:gd name="connsiteX5" fmla="*/ 3359961 w 3386138"/>
                <a:gd name="connsiteY5" fmla="*/ 79 h 3354302"/>
                <a:gd name="connsiteX6" fmla="*/ 3359199 w 3386138"/>
                <a:gd name="connsiteY6" fmla="*/ 3 h 3354302"/>
                <a:gd name="connsiteX7" fmla="*/ 3319865 w 3386138"/>
                <a:gd name="connsiteY7" fmla="*/ 3968 h 3354302"/>
                <a:gd name="connsiteX8" fmla="*/ 3291844 w 3386138"/>
                <a:gd name="connsiteY8" fmla="*/ 14970 h 3354302"/>
                <a:gd name="connsiteX9" fmla="*/ 3287383 w 3386138"/>
                <a:gd name="connsiteY9" fmla="*/ 15837 h 3354302"/>
                <a:gd name="connsiteX10" fmla="*/ 3284128 w 3386138"/>
                <a:gd name="connsiteY10" fmla="*/ 17998 h 3354302"/>
                <a:gd name="connsiteX11" fmla="*/ 3257995 w 3386138"/>
                <a:gd name="connsiteY11" fmla="*/ 28258 h 3354302"/>
                <a:gd name="connsiteX12" fmla="*/ 3222828 w 3386138"/>
                <a:gd name="connsiteY12" fmla="*/ 58704 h 3354302"/>
                <a:gd name="connsiteX13" fmla="*/ 3222818 w 3386138"/>
                <a:gd name="connsiteY13" fmla="*/ 58711 h 3354302"/>
                <a:gd name="connsiteX14" fmla="*/ 3222803 w 3386138"/>
                <a:gd name="connsiteY14" fmla="*/ 58726 h 3354302"/>
                <a:gd name="connsiteX15" fmla="*/ 3208594 w 3386138"/>
                <a:gd name="connsiteY15" fmla="*/ 71027 h 3354302"/>
                <a:gd name="connsiteX16" fmla="*/ 3206027 w 3386138"/>
                <a:gd name="connsiteY16" fmla="*/ 75501 h 3354302"/>
                <a:gd name="connsiteX17" fmla="*/ 75498 w 3386138"/>
                <a:gd name="connsiteY17" fmla="*/ 3205994 h 3354302"/>
                <a:gd name="connsiteX18" fmla="*/ 71025 w 3386138"/>
                <a:gd name="connsiteY18" fmla="*/ 3208560 h 3354302"/>
                <a:gd name="connsiteX19" fmla="*/ 58729 w 3386138"/>
                <a:gd name="connsiteY19" fmla="*/ 3222763 h 3354302"/>
                <a:gd name="connsiteX20" fmla="*/ 58668 w 3386138"/>
                <a:gd name="connsiteY20" fmla="*/ 3222823 h 3354302"/>
                <a:gd name="connsiteX21" fmla="*/ 58642 w 3386138"/>
                <a:gd name="connsiteY21" fmla="*/ 3222864 h 3354302"/>
                <a:gd name="connsiteX22" fmla="*/ 28256 w 3386138"/>
                <a:gd name="connsiteY22" fmla="*/ 3257961 h 3354302"/>
                <a:gd name="connsiteX23" fmla="*/ 18016 w 3386138"/>
                <a:gd name="connsiteY23" fmla="*/ 3284040 h 3354302"/>
                <a:gd name="connsiteX24" fmla="*/ 15794 w 3386138"/>
                <a:gd name="connsiteY24" fmla="*/ 3287387 h 3354302"/>
                <a:gd name="connsiteX25" fmla="*/ 14902 w 3386138"/>
                <a:gd name="connsiteY25" fmla="*/ 3291975 h 3354302"/>
                <a:gd name="connsiteX26" fmla="*/ 3966 w 3386138"/>
                <a:gd name="connsiteY26" fmla="*/ 3319829 h 3354302"/>
                <a:gd name="connsiteX27" fmla="*/ 490 w 3386138"/>
                <a:gd name="connsiteY27" fmla="*/ 3354302 h 3354302"/>
                <a:gd name="connsiteX28" fmla="*/ 0 w 3386138"/>
                <a:gd name="connsiteY28" fmla="*/ 3354302 h 3354302"/>
                <a:gd name="connsiteX29" fmla="*/ 0 w 3386138"/>
                <a:gd name="connsiteY29" fmla="*/ 1741424 h 33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6138" h="3354302">
                  <a:moveTo>
                    <a:pt x="1741424" y="0"/>
                  </a:moveTo>
                  <a:lnTo>
                    <a:pt x="3361593" y="0"/>
                  </a:lnTo>
                  <a:lnTo>
                    <a:pt x="3386138" y="2474"/>
                  </a:lnTo>
                  <a:lnTo>
                    <a:pt x="3386138" y="2562"/>
                  </a:lnTo>
                  <a:lnTo>
                    <a:pt x="3360737" y="1"/>
                  </a:lnTo>
                  <a:lnTo>
                    <a:pt x="3359961" y="79"/>
                  </a:lnTo>
                  <a:lnTo>
                    <a:pt x="3359199" y="3"/>
                  </a:lnTo>
                  <a:lnTo>
                    <a:pt x="3319865" y="3968"/>
                  </a:lnTo>
                  <a:lnTo>
                    <a:pt x="3291844" y="14970"/>
                  </a:lnTo>
                  <a:lnTo>
                    <a:pt x="3287383" y="15837"/>
                  </a:lnTo>
                  <a:lnTo>
                    <a:pt x="3284128" y="17998"/>
                  </a:lnTo>
                  <a:lnTo>
                    <a:pt x="3257995" y="28258"/>
                  </a:lnTo>
                  <a:lnTo>
                    <a:pt x="3222828" y="58704"/>
                  </a:lnTo>
                  <a:lnTo>
                    <a:pt x="3222818" y="58711"/>
                  </a:lnTo>
                  <a:lnTo>
                    <a:pt x="3222803" y="58726"/>
                  </a:lnTo>
                  <a:lnTo>
                    <a:pt x="3208594" y="71027"/>
                  </a:lnTo>
                  <a:lnTo>
                    <a:pt x="3206027" y="75501"/>
                  </a:lnTo>
                  <a:lnTo>
                    <a:pt x="75498" y="3205994"/>
                  </a:lnTo>
                  <a:lnTo>
                    <a:pt x="71025" y="3208560"/>
                  </a:lnTo>
                  <a:lnTo>
                    <a:pt x="58729" y="3222763"/>
                  </a:lnTo>
                  <a:lnTo>
                    <a:pt x="58668" y="3222823"/>
                  </a:lnTo>
                  <a:lnTo>
                    <a:pt x="58642" y="3222864"/>
                  </a:lnTo>
                  <a:lnTo>
                    <a:pt x="28256" y="3257961"/>
                  </a:lnTo>
                  <a:lnTo>
                    <a:pt x="18016" y="3284040"/>
                  </a:lnTo>
                  <a:lnTo>
                    <a:pt x="15794" y="3287387"/>
                  </a:lnTo>
                  <a:lnTo>
                    <a:pt x="14902" y="3291975"/>
                  </a:lnTo>
                  <a:lnTo>
                    <a:pt x="3966" y="3319829"/>
                  </a:lnTo>
                  <a:lnTo>
                    <a:pt x="490" y="3354302"/>
                  </a:lnTo>
                  <a:lnTo>
                    <a:pt x="0" y="3354302"/>
                  </a:lnTo>
                  <a:lnTo>
                    <a:pt x="0" y="1741424"/>
                  </a:lnTo>
                  <a:close/>
                </a:path>
              </a:pathLst>
            </a:custGeom>
            <a:solidFill>
              <a:srgbClr val="FEB750"/>
            </a:solidFill>
            <a:ln w="19050">
              <a:noFill/>
            </a:ln>
            <a:effectLst>
              <a:outerShdw blurRad="584200" dist="1524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flipH="1">
              <a:off x="6246337" y="1612636"/>
              <a:ext cx="2095261" cy="2075561"/>
            </a:xfrm>
            <a:custGeom>
              <a:avLst/>
              <a:gdLst>
                <a:gd name="connsiteX0" fmla="*/ 1741424 w 3386138"/>
                <a:gd name="connsiteY0" fmla="*/ 0 h 3354302"/>
                <a:gd name="connsiteX1" fmla="*/ 3361593 w 3386138"/>
                <a:gd name="connsiteY1" fmla="*/ 0 h 3354302"/>
                <a:gd name="connsiteX2" fmla="*/ 3386138 w 3386138"/>
                <a:gd name="connsiteY2" fmla="*/ 2474 h 3354302"/>
                <a:gd name="connsiteX3" fmla="*/ 3386138 w 3386138"/>
                <a:gd name="connsiteY3" fmla="*/ 2562 h 3354302"/>
                <a:gd name="connsiteX4" fmla="*/ 3360737 w 3386138"/>
                <a:gd name="connsiteY4" fmla="*/ 1 h 3354302"/>
                <a:gd name="connsiteX5" fmla="*/ 3359961 w 3386138"/>
                <a:gd name="connsiteY5" fmla="*/ 79 h 3354302"/>
                <a:gd name="connsiteX6" fmla="*/ 3359199 w 3386138"/>
                <a:gd name="connsiteY6" fmla="*/ 3 h 3354302"/>
                <a:gd name="connsiteX7" fmla="*/ 3319865 w 3386138"/>
                <a:gd name="connsiteY7" fmla="*/ 3968 h 3354302"/>
                <a:gd name="connsiteX8" fmla="*/ 3291844 w 3386138"/>
                <a:gd name="connsiteY8" fmla="*/ 14970 h 3354302"/>
                <a:gd name="connsiteX9" fmla="*/ 3287383 w 3386138"/>
                <a:gd name="connsiteY9" fmla="*/ 15837 h 3354302"/>
                <a:gd name="connsiteX10" fmla="*/ 3284128 w 3386138"/>
                <a:gd name="connsiteY10" fmla="*/ 17998 h 3354302"/>
                <a:gd name="connsiteX11" fmla="*/ 3257995 w 3386138"/>
                <a:gd name="connsiteY11" fmla="*/ 28258 h 3354302"/>
                <a:gd name="connsiteX12" fmla="*/ 3222828 w 3386138"/>
                <a:gd name="connsiteY12" fmla="*/ 58704 h 3354302"/>
                <a:gd name="connsiteX13" fmla="*/ 3222818 w 3386138"/>
                <a:gd name="connsiteY13" fmla="*/ 58711 h 3354302"/>
                <a:gd name="connsiteX14" fmla="*/ 3222803 w 3386138"/>
                <a:gd name="connsiteY14" fmla="*/ 58726 h 3354302"/>
                <a:gd name="connsiteX15" fmla="*/ 3208594 w 3386138"/>
                <a:gd name="connsiteY15" fmla="*/ 71027 h 3354302"/>
                <a:gd name="connsiteX16" fmla="*/ 3206027 w 3386138"/>
                <a:gd name="connsiteY16" fmla="*/ 75501 h 3354302"/>
                <a:gd name="connsiteX17" fmla="*/ 75498 w 3386138"/>
                <a:gd name="connsiteY17" fmla="*/ 3205994 h 3354302"/>
                <a:gd name="connsiteX18" fmla="*/ 71025 w 3386138"/>
                <a:gd name="connsiteY18" fmla="*/ 3208560 h 3354302"/>
                <a:gd name="connsiteX19" fmla="*/ 58729 w 3386138"/>
                <a:gd name="connsiteY19" fmla="*/ 3222763 h 3354302"/>
                <a:gd name="connsiteX20" fmla="*/ 58668 w 3386138"/>
                <a:gd name="connsiteY20" fmla="*/ 3222823 h 3354302"/>
                <a:gd name="connsiteX21" fmla="*/ 58642 w 3386138"/>
                <a:gd name="connsiteY21" fmla="*/ 3222864 h 3354302"/>
                <a:gd name="connsiteX22" fmla="*/ 28256 w 3386138"/>
                <a:gd name="connsiteY22" fmla="*/ 3257961 h 3354302"/>
                <a:gd name="connsiteX23" fmla="*/ 18016 w 3386138"/>
                <a:gd name="connsiteY23" fmla="*/ 3284040 h 3354302"/>
                <a:gd name="connsiteX24" fmla="*/ 15794 w 3386138"/>
                <a:gd name="connsiteY24" fmla="*/ 3287387 h 3354302"/>
                <a:gd name="connsiteX25" fmla="*/ 14902 w 3386138"/>
                <a:gd name="connsiteY25" fmla="*/ 3291975 h 3354302"/>
                <a:gd name="connsiteX26" fmla="*/ 3966 w 3386138"/>
                <a:gd name="connsiteY26" fmla="*/ 3319829 h 3354302"/>
                <a:gd name="connsiteX27" fmla="*/ 490 w 3386138"/>
                <a:gd name="connsiteY27" fmla="*/ 3354302 h 3354302"/>
                <a:gd name="connsiteX28" fmla="*/ 0 w 3386138"/>
                <a:gd name="connsiteY28" fmla="*/ 3354302 h 3354302"/>
                <a:gd name="connsiteX29" fmla="*/ 0 w 3386138"/>
                <a:gd name="connsiteY29" fmla="*/ 1741424 h 33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6138" h="3354302">
                  <a:moveTo>
                    <a:pt x="1741424" y="0"/>
                  </a:moveTo>
                  <a:lnTo>
                    <a:pt x="3361593" y="0"/>
                  </a:lnTo>
                  <a:lnTo>
                    <a:pt x="3386138" y="2474"/>
                  </a:lnTo>
                  <a:lnTo>
                    <a:pt x="3386138" y="2562"/>
                  </a:lnTo>
                  <a:lnTo>
                    <a:pt x="3360737" y="1"/>
                  </a:lnTo>
                  <a:lnTo>
                    <a:pt x="3359961" y="79"/>
                  </a:lnTo>
                  <a:lnTo>
                    <a:pt x="3359199" y="3"/>
                  </a:lnTo>
                  <a:lnTo>
                    <a:pt x="3319865" y="3968"/>
                  </a:lnTo>
                  <a:lnTo>
                    <a:pt x="3291844" y="14970"/>
                  </a:lnTo>
                  <a:lnTo>
                    <a:pt x="3287383" y="15837"/>
                  </a:lnTo>
                  <a:lnTo>
                    <a:pt x="3284128" y="17998"/>
                  </a:lnTo>
                  <a:lnTo>
                    <a:pt x="3257995" y="28258"/>
                  </a:lnTo>
                  <a:lnTo>
                    <a:pt x="3222828" y="58704"/>
                  </a:lnTo>
                  <a:lnTo>
                    <a:pt x="3222818" y="58711"/>
                  </a:lnTo>
                  <a:lnTo>
                    <a:pt x="3222803" y="58726"/>
                  </a:lnTo>
                  <a:lnTo>
                    <a:pt x="3208594" y="71027"/>
                  </a:lnTo>
                  <a:lnTo>
                    <a:pt x="3206027" y="75501"/>
                  </a:lnTo>
                  <a:lnTo>
                    <a:pt x="75498" y="3205994"/>
                  </a:lnTo>
                  <a:lnTo>
                    <a:pt x="71025" y="3208560"/>
                  </a:lnTo>
                  <a:lnTo>
                    <a:pt x="58729" y="3222763"/>
                  </a:lnTo>
                  <a:lnTo>
                    <a:pt x="58668" y="3222823"/>
                  </a:lnTo>
                  <a:lnTo>
                    <a:pt x="58642" y="3222864"/>
                  </a:lnTo>
                  <a:lnTo>
                    <a:pt x="28256" y="3257961"/>
                  </a:lnTo>
                  <a:lnTo>
                    <a:pt x="18016" y="3284040"/>
                  </a:lnTo>
                  <a:lnTo>
                    <a:pt x="15794" y="3287387"/>
                  </a:lnTo>
                  <a:lnTo>
                    <a:pt x="14902" y="3291975"/>
                  </a:lnTo>
                  <a:lnTo>
                    <a:pt x="3966" y="3319829"/>
                  </a:lnTo>
                  <a:lnTo>
                    <a:pt x="490" y="3354302"/>
                  </a:lnTo>
                  <a:lnTo>
                    <a:pt x="0" y="3354302"/>
                  </a:lnTo>
                  <a:lnTo>
                    <a:pt x="0" y="1741424"/>
                  </a:lnTo>
                  <a:close/>
                </a:path>
              </a:pathLst>
            </a:custGeom>
            <a:solidFill>
              <a:srgbClr val="E27172"/>
            </a:solidFill>
            <a:ln w="19050">
              <a:noFill/>
            </a:ln>
            <a:effectLst>
              <a:outerShdw blurRad="584200" dist="152400" dir="81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flipV="1">
              <a:off x="3845142" y="4008940"/>
              <a:ext cx="2095261" cy="2075561"/>
            </a:xfrm>
            <a:custGeom>
              <a:avLst/>
              <a:gdLst>
                <a:gd name="connsiteX0" fmla="*/ 1741424 w 3386138"/>
                <a:gd name="connsiteY0" fmla="*/ 0 h 3354302"/>
                <a:gd name="connsiteX1" fmla="*/ 3361593 w 3386138"/>
                <a:gd name="connsiteY1" fmla="*/ 0 h 3354302"/>
                <a:gd name="connsiteX2" fmla="*/ 3386138 w 3386138"/>
                <a:gd name="connsiteY2" fmla="*/ 2474 h 3354302"/>
                <a:gd name="connsiteX3" fmla="*/ 3386138 w 3386138"/>
                <a:gd name="connsiteY3" fmla="*/ 2562 h 3354302"/>
                <a:gd name="connsiteX4" fmla="*/ 3360737 w 3386138"/>
                <a:gd name="connsiteY4" fmla="*/ 1 h 3354302"/>
                <a:gd name="connsiteX5" fmla="*/ 3359961 w 3386138"/>
                <a:gd name="connsiteY5" fmla="*/ 79 h 3354302"/>
                <a:gd name="connsiteX6" fmla="*/ 3359199 w 3386138"/>
                <a:gd name="connsiteY6" fmla="*/ 3 h 3354302"/>
                <a:gd name="connsiteX7" fmla="*/ 3319865 w 3386138"/>
                <a:gd name="connsiteY7" fmla="*/ 3968 h 3354302"/>
                <a:gd name="connsiteX8" fmla="*/ 3291844 w 3386138"/>
                <a:gd name="connsiteY8" fmla="*/ 14970 h 3354302"/>
                <a:gd name="connsiteX9" fmla="*/ 3287383 w 3386138"/>
                <a:gd name="connsiteY9" fmla="*/ 15837 h 3354302"/>
                <a:gd name="connsiteX10" fmla="*/ 3284128 w 3386138"/>
                <a:gd name="connsiteY10" fmla="*/ 17998 h 3354302"/>
                <a:gd name="connsiteX11" fmla="*/ 3257995 w 3386138"/>
                <a:gd name="connsiteY11" fmla="*/ 28258 h 3354302"/>
                <a:gd name="connsiteX12" fmla="*/ 3222828 w 3386138"/>
                <a:gd name="connsiteY12" fmla="*/ 58704 h 3354302"/>
                <a:gd name="connsiteX13" fmla="*/ 3222818 w 3386138"/>
                <a:gd name="connsiteY13" fmla="*/ 58711 h 3354302"/>
                <a:gd name="connsiteX14" fmla="*/ 3222803 w 3386138"/>
                <a:gd name="connsiteY14" fmla="*/ 58726 h 3354302"/>
                <a:gd name="connsiteX15" fmla="*/ 3208594 w 3386138"/>
                <a:gd name="connsiteY15" fmla="*/ 71027 h 3354302"/>
                <a:gd name="connsiteX16" fmla="*/ 3206027 w 3386138"/>
                <a:gd name="connsiteY16" fmla="*/ 75501 h 3354302"/>
                <a:gd name="connsiteX17" fmla="*/ 75498 w 3386138"/>
                <a:gd name="connsiteY17" fmla="*/ 3205994 h 3354302"/>
                <a:gd name="connsiteX18" fmla="*/ 71025 w 3386138"/>
                <a:gd name="connsiteY18" fmla="*/ 3208560 h 3354302"/>
                <a:gd name="connsiteX19" fmla="*/ 58729 w 3386138"/>
                <a:gd name="connsiteY19" fmla="*/ 3222763 h 3354302"/>
                <a:gd name="connsiteX20" fmla="*/ 58668 w 3386138"/>
                <a:gd name="connsiteY20" fmla="*/ 3222823 h 3354302"/>
                <a:gd name="connsiteX21" fmla="*/ 58642 w 3386138"/>
                <a:gd name="connsiteY21" fmla="*/ 3222864 h 3354302"/>
                <a:gd name="connsiteX22" fmla="*/ 28256 w 3386138"/>
                <a:gd name="connsiteY22" fmla="*/ 3257961 h 3354302"/>
                <a:gd name="connsiteX23" fmla="*/ 18016 w 3386138"/>
                <a:gd name="connsiteY23" fmla="*/ 3284040 h 3354302"/>
                <a:gd name="connsiteX24" fmla="*/ 15794 w 3386138"/>
                <a:gd name="connsiteY24" fmla="*/ 3287387 h 3354302"/>
                <a:gd name="connsiteX25" fmla="*/ 14902 w 3386138"/>
                <a:gd name="connsiteY25" fmla="*/ 3291975 h 3354302"/>
                <a:gd name="connsiteX26" fmla="*/ 3966 w 3386138"/>
                <a:gd name="connsiteY26" fmla="*/ 3319829 h 3354302"/>
                <a:gd name="connsiteX27" fmla="*/ 490 w 3386138"/>
                <a:gd name="connsiteY27" fmla="*/ 3354302 h 3354302"/>
                <a:gd name="connsiteX28" fmla="*/ 0 w 3386138"/>
                <a:gd name="connsiteY28" fmla="*/ 3354302 h 3354302"/>
                <a:gd name="connsiteX29" fmla="*/ 0 w 3386138"/>
                <a:gd name="connsiteY29" fmla="*/ 1741424 h 33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6138" h="3354302">
                  <a:moveTo>
                    <a:pt x="1741424" y="0"/>
                  </a:moveTo>
                  <a:lnTo>
                    <a:pt x="3361593" y="0"/>
                  </a:lnTo>
                  <a:lnTo>
                    <a:pt x="3386138" y="2474"/>
                  </a:lnTo>
                  <a:lnTo>
                    <a:pt x="3386138" y="2562"/>
                  </a:lnTo>
                  <a:lnTo>
                    <a:pt x="3360737" y="1"/>
                  </a:lnTo>
                  <a:lnTo>
                    <a:pt x="3359961" y="79"/>
                  </a:lnTo>
                  <a:lnTo>
                    <a:pt x="3359199" y="3"/>
                  </a:lnTo>
                  <a:lnTo>
                    <a:pt x="3319865" y="3968"/>
                  </a:lnTo>
                  <a:lnTo>
                    <a:pt x="3291844" y="14970"/>
                  </a:lnTo>
                  <a:lnTo>
                    <a:pt x="3287383" y="15837"/>
                  </a:lnTo>
                  <a:lnTo>
                    <a:pt x="3284128" y="17998"/>
                  </a:lnTo>
                  <a:lnTo>
                    <a:pt x="3257995" y="28258"/>
                  </a:lnTo>
                  <a:lnTo>
                    <a:pt x="3222828" y="58704"/>
                  </a:lnTo>
                  <a:lnTo>
                    <a:pt x="3222818" y="58711"/>
                  </a:lnTo>
                  <a:lnTo>
                    <a:pt x="3222803" y="58726"/>
                  </a:lnTo>
                  <a:lnTo>
                    <a:pt x="3208594" y="71027"/>
                  </a:lnTo>
                  <a:lnTo>
                    <a:pt x="3206027" y="75501"/>
                  </a:lnTo>
                  <a:lnTo>
                    <a:pt x="75498" y="3205994"/>
                  </a:lnTo>
                  <a:lnTo>
                    <a:pt x="71025" y="3208560"/>
                  </a:lnTo>
                  <a:lnTo>
                    <a:pt x="58729" y="3222763"/>
                  </a:lnTo>
                  <a:lnTo>
                    <a:pt x="58668" y="3222823"/>
                  </a:lnTo>
                  <a:lnTo>
                    <a:pt x="58642" y="3222864"/>
                  </a:lnTo>
                  <a:lnTo>
                    <a:pt x="28256" y="3257961"/>
                  </a:lnTo>
                  <a:lnTo>
                    <a:pt x="18016" y="3284040"/>
                  </a:lnTo>
                  <a:lnTo>
                    <a:pt x="15794" y="3287387"/>
                  </a:lnTo>
                  <a:lnTo>
                    <a:pt x="14902" y="3291975"/>
                  </a:lnTo>
                  <a:lnTo>
                    <a:pt x="3966" y="3319829"/>
                  </a:lnTo>
                  <a:lnTo>
                    <a:pt x="490" y="3354302"/>
                  </a:lnTo>
                  <a:lnTo>
                    <a:pt x="0" y="3354302"/>
                  </a:lnTo>
                  <a:lnTo>
                    <a:pt x="0" y="1741424"/>
                  </a:lnTo>
                  <a:close/>
                </a:path>
              </a:pathLst>
            </a:custGeom>
            <a:solidFill>
              <a:srgbClr val="03ACBE"/>
            </a:solidFill>
            <a:ln w="19050">
              <a:noFill/>
            </a:ln>
            <a:effectLst>
              <a:outerShdw blurRad="584200" dist="152400" dir="18900000" algn="b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flipH="1" flipV="1">
              <a:off x="6250503" y="4008940"/>
              <a:ext cx="2095261" cy="2075561"/>
            </a:xfrm>
            <a:custGeom>
              <a:avLst/>
              <a:gdLst>
                <a:gd name="connsiteX0" fmla="*/ 1741424 w 3386138"/>
                <a:gd name="connsiteY0" fmla="*/ 0 h 3354302"/>
                <a:gd name="connsiteX1" fmla="*/ 3361593 w 3386138"/>
                <a:gd name="connsiteY1" fmla="*/ 0 h 3354302"/>
                <a:gd name="connsiteX2" fmla="*/ 3386138 w 3386138"/>
                <a:gd name="connsiteY2" fmla="*/ 2474 h 3354302"/>
                <a:gd name="connsiteX3" fmla="*/ 3386138 w 3386138"/>
                <a:gd name="connsiteY3" fmla="*/ 2562 h 3354302"/>
                <a:gd name="connsiteX4" fmla="*/ 3360737 w 3386138"/>
                <a:gd name="connsiteY4" fmla="*/ 1 h 3354302"/>
                <a:gd name="connsiteX5" fmla="*/ 3359961 w 3386138"/>
                <a:gd name="connsiteY5" fmla="*/ 79 h 3354302"/>
                <a:gd name="connsiteX6" fmla="*/ 3359199 w 3386138"/>
                <a:gd name="connsiteY6" fmla="*/ 3 h 3354302"/>
                <a:gd name="connsiteX7" fmla="*/ 3319865 w 3386138"/>
                <a:gd name="connsiteY7" fmla="*/ 3968 h 3354302"/>
                <a:gd name="connsiteX8" fmla="*/ 3291844 w 3386138"/>
                <a:gd name="connsiteY8" fmla="*/ 14970 h 3354302"/>
                <a:gd name="connsiteX9" fmla="*/ 3287383 w 3386138"/>
                <a:gd name="connsiteY9" fmla="*/ 15837 h 3354302"/>
                <a:gd name="connsiteX10" fmla="*/ 3284128 w 3386138"/>
                <a:gd name="connsiteY10" fmla="*/ 17998 h 3354302"/>
                <a:gd name="connsiteX11" fmla="*/ 3257995 w 3386138"/>
                <a:gd name="connsiteY11" fmla="*/ 28258 h 3354302"/>
                <a:gd name="connsiteX12" fmla="*/ 3222828 w 3386138"/>
                <a:gd name="connsiteY12" fmla="*/ 58704 h 3354302"/>
                <a:gd name="connsiteX13" fmla="*/ 3222818 w 3386138"/>
                <a:gd name="connsiteY13" fmla="*/ 58711 h 3354302"/>
                <a:gd name="connsiteX14" fmla="*/ 3222803 w 3386138"/>
                <a:gd name="connsiteY14" fmla="*/ 58726 h 3354302"/>
                <a:gd name="connsiteX15" fmla="*/ 3208594 w 3386138"/>
                <a:gd name="connsiteY15" fmla="*/ 71027 h 3354302"/>
                <a:gd name="connsiteX16" fmla="*/ 3206027 w 3386138"/>
                <a:gd name="connsiteY16" fmla="*/ 75501 h 3354302"/>
                <a:gd name="connsiteX17" fmla="*/ 75498 w 3386138"/>
                <a:gd name="connsiteY17" fmla="*/ 3205994 h 3354302"/>
                <a:gd name="connsiteX18" fmla="*/ 71025 w 3386138"/>
                <a:gd name="connsiteY18" fmla="*/ 3208560 h 3354302"/>
                <a:gd name="connsiteX19" fmla="*/ 58729 w 3386138"/>
                <a:gd name="connsiteY19" fmla="*/ 3222763 h 3354302"/>
                <a:gd name="connsiteX20" fmla="*/ 58668 w 3386138"/>
                <a:gd name="connsiteY20" fmla="*/ 3222823 h 3354302"/>
                <a:gd name="connsiteX21" fmla="*/ 58642 w 3386138"/>
                <a:gd name="connsiteY21" fmla="*/ 3222864 h 3354302"/>
                <a:gd name="connsiteX22" fmla="*/ 28256 w 3386138"/>
                <a:gd name="connsiteY22" fmla="*/ 3257961 h 3354302"/>
                <a:gd name="connsiteX23" fmla="*/ 18016 w 3386138"/>
                <a:gd name="connsiteY23" fmla="*/ 3284040 h 3354302"/>
                <a:gd name="connsiteX24" fmla="*/ 15794 w 3386138"/>
                <a:gd name="connsiteY24" fmla="*/ 3287387 h 3354302"/>
                <a:gd name="connsiteX25" fmla="*/ 14902 w 3386138"/>
                <a:gd name="connsiteY25" fmla="*/ 3291975 h 3354302"/>
                <a:gd name="connsiteX26" fmla="*/ 3966 w 3386138"/>
                <a:gd name="connsiteY26" fmla="*/ 3319829 h 3354302"/>
                <a:gd name="connsiteX27" fmla="*/ 490 w 3386138"/>
                <a:gd name="connsiteY27" fmla="*/ 3354302 h 3354302"/>
                <a:gd name="connsiteX28" fmla="*/ 0 w 3386138"/>
                <a:gd name="connsiteY28" fmla="*/ 3354302 h 3354302"/>
                <a:gd name="connsiteX29" fmla="*/ 0 w 3386138"/>
                <a:gd name="connsiteY29" fmla="*/ 1741424 h 33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6138" h="3354302">
                  <a:moveTo>
                    <a:pt x="1741424" y="0"/>
                  </a:moveTo>
                  <a:lnTo>
                    <a:pt x="3361593" y="0"/>
                  </a:lnTo>
                  <a:lnTo>
                    <a:pt x="3386138" y="2474"/>
                  </a:lnTo>
                  <a:lnTo>
                    <a:pt x="3386138" y="2562"/>
                  </a:lnTo>
                  <a:lnTo>
                    <a:pt x="3360737" y="1"/>
                  </a:lnTo>
                  <a:lnTo>
                    <a:pt x="3359961" y="79"/>
                  </a:lnTo>
                  <a:lnTo>
                    <a:pt x="3359199" y="3"/>
                  </a:lnTo>
                  <a:lnTo>
                    <a:pt x="3319865" y="3968"/>
                  </a:lnTo>
                  <a:lnTo>
                    <a:pt x="3291844" y="14970"/>
                  </a:lnTo>
                  <a:lnTo>
                    <a:pt x="3287383" y="15837"/>
                  </a:lnTo>
                  <a:lnTo>
                    <a:pt x="3284128" y="17998"/>
                  </a:lnTo>
                  <a:lnTo>
                    <a:pt x="3257995" y="28258"/>
                  </a:lnTo>
                  <a:lnTo>
                    <a:pt x="3222828" y="58704"/>
                  </a:lnTo>
                  <a:lnTo>
                    <a:pt x="3222818" y="58711"/>
                  </a:lnTo>
                  <a:lnTo>
                    <a:pt x="3222803" y="58726"/>
                  </a:lnTo>
                  <a:lnTo>
                    <a:pt x="3208594" y="71027"/>
                  </a:lnTo>
                  <a:lnTo>
                    <a:pt x="3206027" y="75501"/>
                  </a:lnTo>
                  <a:lnTo>
                    <a:pt x="75498" y="3205994"/>
                  </a:lnTo>
                  <a:lnTo>
                    <a:pt x="71025" y="3208560"/>
                  </a:lnTo>
                  <a:lnTo>
                    <a:pt x="58729" y="3222763"/>
                  </a:lnTo>
                  <a:lnTo>
                    <a:pt x="58668" y="3222823"/>
                  </a:lnTo>
                  <a:lnTo>
                    <a:pt x="58642" y="3222864"/>
                  </a:lnTo>
                  <a:lnTo>
                    <a:pt x="28256" y="3257961"/>
                  </a:lnTo>
                  <a:lnTo>
                    <a:pt x="18016" y="3284040"/>
                  </a:lnTo>
                  <a:lnTo>
                    <a:pt x="15794" y="3287387"/>
                  </a:lnTo>
                  <a:lnTo>
                    <a:pt x="14902" y="3291975"/>
                  </a:lnTo>
                  <a:lnTo>
                    <a:pt x="3966" y="3319829"/>
                  </a:lnTo>
                  <a:lnTo>
                    <a:pt x="490" y="3354302"/>
                  </a:lnTo>
                  <a:lnTo>
                    <a:pt x="0" y="3354302"/>
                  </a:lnTo>
                  <a:lnTo>
                    <a:pt x="0" y="1741424"/>
                  </a:lnTo>
                  <a:close/>
                </a:path>
              </a:pathLst>
            </a:custGeom>
            <a:solidFill>
              <a:srgbClr val="633E72"/>
            </a:solidFill>
            <a:ln w="19050">
              <a:noFill/>
            </a:ln>
            <a:effectLst>
              <a:outerShdw blurRad="584200" dist="152400" dir="13500000" algn="b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 flipV="1">
              <a:off x="5432239" y="2347445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6386077" y="4482715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5400000" flipV="1">
              <a:off x="6394406" y="3269862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812299" y="3881130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10800000" flipV="1">
              <a:off x="6026867" y="3870707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782661" y="2964029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10800000" flipV="1">
              <a:off x="6988898" y="2953607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10800000" flipH="1">
              <a:off x="3846336" y="1609452"/>
              <a:ext cx="2204879" cy="2198981"/>
            </a:xfrm>
            <a:custGeom>
              <a:avLst/>
              <a:gdLst>
                <a:gd name="connsiteX0" fmla="*/ 2379148 w 2521182"/>
                <a:gd name="connsiteY0" fmla="*/ 2514438 h 2514438"/>
                <a:gd name="connsiteX1" fmla="*/ 2406978 w 2521182"/>
                <a:gd name="connsiteY1" fmla="*/ 2511632 h 2514438"/>
                <a:gd name="connsiteX2" fmla="*/ 2424370 w 2521182"/>
                <a:gd name="connsiteY2" fmla="*/ 2504804 h 2514438"/>
                <a:gd name="connsiteX3" fmla="*/ 2432293 w 2521182"/>
                <a:gd name="connsiteY3" fmla="*/ 2503263 h 2514438"/>
                <a:gd name="connsiteX4" fmla="*/ 2438072 w 2521182"/>
                <a:gd name="connsiteY4" fmla="*/ 2499425 h 2514438"/>
                <a:gd name="connsiteX5" fmla="*/ 2450754 w 2521182"/>
                <a:gd name="connsiteY5" fmla="*/ 2494446 h 2514438"/>
                <a:gd name="connsiteX6" fmla="*/ 2467821 w 2521182"/>
                <a:gd name="connsiteY6" fmla="*/ 2479670 h 2514438"/>
                <a:gd name="connsiteX7" fmla="*/ 2477974 w 2521182"/>
                <a:gd name="connsiteY7" fmla="*/ 2472928 h 2514438"/>
                <a:gd name="connsiteX8" fmla="*/ 2477973 w 2521182"/>
                <a:gd name="connsiteY8" fmla="*/ 2472928 h 2514438"/>
                <a:gd name="connsiteX9" fmla="*/ 2481173 w 2521182"/>
                <a:gd name="connsiteY9" fmla="*/ 2468110 h 2514438"/>
                <a:gd name="connsiteX10" fmla="*/ 2485706 w 2521182"/>
                <a:gd name="connsiteY10" fmla="*/ 2464185 h 2514438"/>
                <a:gd name="connsiteX11" fmla="*/ 2497947 w 2521182"/>
                <a:gd name="connsiteY11" fmla="*/ 2442849 h 2514438"/>
                <a:gd name="connsiteX12" fmla="*/ 2508308 w 2521182"/>
                <a:gd name="connsiteY12" fmla="*/ 2427246 h 2514438"/>
                <a:gd name="connsiteX13" fmla="*/ 2518420 w 2521182"/>
                <a:gd name="connsiteY13" fmla="*/ 2375281 h 2514438"/>
                <a:gd name="connsiteX14" fmla="*/ 2517240 w 2521182"/>
                <a:gd name="connsiteY14" fmla="*/ 2369220 h 2514438"/>
                <a:gd name="connsiteX15" fmla="*/ 2517240 w 2521182"/>
                <a:gd name="connsiteY15" fmla="*/ 2269594 h 2514438"/>
                <a:gd name="connsiteX16" fmla="*/ 2518420 w 2521182"/>
                <a:gd name="connsiteY16" fmla="*/ 2263529 h 2514438"/>
                <a:gd name="connsiteX17" fmla="*/ 2517241 w 2521182"/>
                <a:gd name="connsiteY17" fmla="*/ 2257468 h 2514438"/>
                <a:gd name="connsiteX18" fmla="*/ 2517242 w 2521182"/>
                <a:gd name="connsiteY18" fmla="*/ 980635 h 2514438"/>
                <a:gd name="connsiteX19" fmla="*/ 2521182 w 2521182"/>
                <a:gd name="connsiteY19" fmla="*/ 980635 h 2514438"/>
                <a:gd name="connsiteX20" fmla="*/ 2521182 w 2521182"/>
                <a:gd name="connsiteY20" fmla="*/ 0 h 2514438"/>
                <a:gd name="connsiteX21" fmla="*/ 1645990 w 2521182"/>
                <a:gd name="connsiteY21" fmla="*/ 0 h 2514438"/>
                <a:gd name="connsiteX22" fmla="*/ 1645990 w 2521182"/>
                <a:gd name="connsiteY22" fmla="*/ 1 h 2514438"/>
                <a:gd name="connsiteX23" fmla="*/ 1534237 w 2521182"/>
                <a:gd name="connsiteY23" fmla="*/ 1 h 2514438"/>
                <a:gd name="connsiteX24" fmla="*/ 1534237 w 2521182"/>
                <a:gd name="connsiteY24" fmla="*/ 1179 h 2514438"/>
                <a:gd name="connsiteX25" fmla="*/ 256970 w 2521182"/>
                <a:gd name="connsiteY25" fmla="*/ 1180 h 2514438"/>
                <a:gd name="connsiteX26" fmla="*/ 250909 w 2521182"/>
                <a:gd name="connsiteY26" fmla="*/ 1 h 2514438"/>
                <a:gd name="connsiteX27" fmla="*/ 244844 w 2521182"/>
                <a:gd name="connsiteY27" fmla="*/ 1181 h 2514438"/>
                <a:gd name="connsiteX28" fmla="*/ 145218 w 2521182"/>
                <a:gd name="connsiteY28" fmla="*/ 1181 h 2514438"/>
                <a:gd name="connsiteX29" fmla="*/ 139157 w 2521182"/>
                <a:gd name="connsiteY29" fmla="*/ 1 h 2514438"/>
                <a:gd name="connsiteX30" fmla="*/ 87192 w 2521182"/>
                <a:gd name="connsiteY30" fmla="*/ 10113 h 2514438"/>
                <a:gd name="connsiteX31" fmla="*/ 71589 w 2521182"/>
                <a:gd name="connsiteY31" fmla="*/ 20474 h 2514438"/>
                <a:gd name="connsiteX32" fmla="*/ 50253 w 2521182"/>
                <a:gd name="connsiteY32" fmla="*/ 32715 h 2514438"/>
                <a:gd name="connsiteX33" fmla="*/ 46328 w 2521182"/>
                <a:gd name="connsiteY33" fmla="*/ 37248 h 2514438"/>
                <a:gd name="connsiteX34" fmla="*/ 41510 w 2521182"/>
                <a:gd name="connsiteY34" fmla="*/ 40448 h 2514438"/>
                <a:gd name="connsiteX35" fmla="*/ 41510 w 2521182"/>
                <a:gd name="connsiteY35" fmla="*/ 40447 h 2514438"/>
                <a:gd name="connsiteX36" fmla="*/ 34768 w 2521182"/>
                <a:gd name="connsiteY36" fmla="*/ 50600 h 2514438"/>
                <a:gd name="connsiteX37" fmla="*/ 19992 w 2521182"/>
                <a:gd name="connsiteY37" fmla="*/ 67667 h 2514438"/>
                <a:gd name="connsiteX38" fmla="*/ 15013 w 2521182"/>
                <a:gd name="connsiteY38" fmla="*/ 80349 h 2514438"/>
                <a:gd name="connsiteX39" fmla="*/ 11175 w 2521182"/>
                <a:gd name="connsiteY39" fmla="*/ 86128 h 2514438"/>
                <a:gd name="connsiteX40" fmla="*/ 9634 w 2521182"/>
                <a:gd name="connsiteY40" fmla="*/ 94051 h 2514438"/>
                <a:gd name="connsiteX41" fmla="*/ 2806 w 2521182"/>
                <a:gd name="connsiteY41" fmla="*/ 111443 h 2514438"/>
                <a:gd name="connsiteX42" fmla="*/ 0 w 2521182"/>
                <a:gd name="connsiteY42" fmla="*/ 139273 h 2514438"/>
                <a:gd name="connsiteX43" fmla="*/ 2806 w 2521182"/>
                <a:gd name="connsiteY43" fmla="*/ 167103 h 2514438"/>
                <a:gd name="connsiteX44" fmla="*/ 10544 w 2521182"/>
                <a:gd name="connsiteY44" fmla="*/ 186812 h 2514438"/>
                <a:gd name="connsiteX45" fmla="*/ 11175 w 2521182"/>
                <a:gd name="connsiteY45" fmla="*/ 190058 h 2514438"/>
                <a:gd name="connsiteX46" fmla="*/ 12748 w 2521182"/>
                <a:gd name="connsiteY46" fmla="*/ 192425 h 2514438"/>
                <a:gd name="connsiteX47" fmla="*/ 19992 w 2521182"/>
                <a:gd name="connsiteY47" fmla="*/ 210878 h 2514438"/>
                <a:gd name="connsiteX48" fmla="*/ 41491 w 2521182"/>
                <a:gd name="connsiteY48" fmla="*/ 235710 h 2514438"/>
                <a:gd name="connsiteX49" fmla="*/ 41510 w 2521182"/>
                <a:gd name="connsiteY49" fmla="*/ 235739 h 2514438"/>
                <a:gd name="connsiteX50" fmla="*/ 41553 w 2521182"/>
                <a:gd name="connsiteY50" fmla="*/ 235781 h 2514438"/>
                <a:gd name="connsiteX51" fmla="*/ 50253 w 2521182"/>
                <a:gd name="connsiteY51" fmla="*/ 245831 h 2514438"/>
                <a:gd name="connsiteX52" fmla="*/ 53418 w 2521182"/>
                <a:gd name="connsiteY52" fmla="*/ 247646 h 2514438"/>
                <a:gd name="connsiteX53" fmla="*/ 786416 w 2521182"/>
                <a:gd name="connsiteY53" fmla="*/ 980636 h 2514438"/>
                <a:gd name="connsiteX54" fmla="*/ 789475 w 2521182"/>
                <a:gd name="connsiteY54" fmla="*/ 980636 h 2514438"/>
                <a:gd name="connsiteX55" fmla="*/ 1578426 w 2521182"/>
                <a:gd name="connsiteY55" fmla="*/ 1769586 h 2514438"/>
                <a:gd name="connsiteX56" fmla="*/ 1578887 w 2521182"/>
                <a:gd name="connsiteY56" fmla="*/ 1769125 h 2514438"/>
                <a:gd name="connsiteX57" fmla="*/ 2270775 w 2521182"/>
                <a:gd name="connsiteY57" fmla="*/ 2461020 h 2514438"/>
                <a:gd name="connsiteX58" fmla="*/ 2272590 w 2521182"/>
                <a:gd name="connsiteY58" fmla="*/ 2464185 h 2514438"/>
                <a:gd name="connsiteX59" fmla="*/ 2282640 w 2521182"/>
                <a:gd name="connsiteY59" fmla="*/ 2472885 h 2514438"/>
                <a:gd name="connsiteX60" fmla="*/ 2282682 w 2521182"/>
                <a:gd name="connsiteY60" fmla="*/ 2472928 h 2514438"/>
                <a:gd name="connsiteX61" fmla="*/ 2282711 w 2521182"/>
                <a:gd name="connsiteY61" fmla="*/ 2472947 h 2514438"/>
                <a:gd name="connsiteX62" fmla="*/ 2307543 w 2521182"/>
                <a:gd name="connsiteY62" fmla="*/ 2494446 h 2514438"/>
                <a:gd name="connsiteX63" fmla="*/ 2325996 w 2521182"/>
                <a:gd name="connsiteY63" fmla="*/ 2501690 h 2514438"/>
                <a:gd name="connsiteX64" fmla="*/ 2328363 w 2521182"/>
                <a:gd name="connsiteY64" fmla="*/ 2503263 h 2514438"/>
                <a:gd name="connsiteX65" fmla="*/ 2331609 w 2521182"/>
                <a:gd name="connsiteY65" fmla="*/ 2503894 h 2514438"/>
                <a:gd name="connsiteX66" fmla="*/ 2351318 w 2521182"/>
                <a:gd name="connsiteY66" fmla="*/ 2511632 h 251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21182" h="2514438">
                  <a:moveTo>
                    <a:pt x="2379148" y="2514438"/>
                  </a:moveTo>
                  <a:lnTo>
                    <a:pt x="2406978" y="2511632"/>
                  </a:lnTo>
                  <a:lnTo>
                    <a:pt x="2424370" y="2504804"/>
                  </a:lnTo>
                  <a:lnTo>
                    <a:pt x="2432293" y="2503263"/>
                  </a:lnTo>
                  <a:lnTo>
                    <a:pt x="2438072" y="2499425"/>
                  </a:lnTo>
                  <a:lnTo>
                    <a:pt x="2450754" y="2494446"/>
                  </a:lnTo>
                  <a:lnTo>
                    <a:pt x="2467821" y="2479670"/>
                  </a:lnTo>
                  <a:lnTo>
                    <a:pt x="2477974" y="2472928"/>
                  </a:lnTo>
                  <a:lnTo>
                    <a:pt x="2477973" y="2472928"/>
                  </a:lnTo>
                  <a:lnTo>
                    <a:pt x="2481173" y="2468110"/>
                  </a:lnTo>
                  <a:lnTo>
                    <a:pt x="2485706" y="2464185"/>
                  </a:lnTo>
                  <a:lnTo>
                    <a:pt x="2497947" y="2442849"/>
                  </a:lnTo>
                  <a:lnTo>
                    <a:pt x="2508308" y="2427246"/>
                  </a:lnTo>
                  <a:cubicBezTo>
                    <a:pt x="2515050" y="2410623"/>
                    <a:pt x="2518419" y="2392952"/>
                    <a:pt x="2518420" y="2375281"/>
                  </a:cubicBezTo>
                  <a:lnTo>
                    <a:pt x="2517240" y="2369220"/>
                  </a:lnTo>
                  <a:lnTo>
                    <a:pt x="2517240" y="2269594"/>
                  </a:lnTo>
                  <a:lnTo>
                    <a:pt x="2518420" y="2263529"/>
                  </a:lnTo>
                  <a:lnTo>
                    <a:pt x="2517241" y="2257468"/>
                  </a:lnTo>
                  <a:lnTo>
                    <a:pt x="2517242" y="980635"/>
                  </a:lnTo>
                  <a:lnTo>
                    <a:pt x="2521182" y="980635"/>
                  </a:lnTo>
                  <a:lnTo>
                    <a:pt x="2521182" y="0"/>
                  </a:lnTo>
                  <a:lnTo>
                    <a:pt x="1645990" y="0"/>
                  </a:lnTo>
                  <a:lnTo>
                    <a:pt x="1645990" y="1"/>
                  </a:lnTo>
                  <a:lnTo>
                    <a:pt x="1534237" y="1"/>
                  </a:lnTo>
                  <a:lnTo>
                    <a:pt x="1534237" y="1179"/>
                  </a:lnTo>
                  <a:lnTo>
                    <a:pt x="256970" y="1180"/>
                  </a:lnTo>
                  <a:lnTo>
                    <a:pt x="250909" y="1"/>
                  </a:lnTo>
                  <a:lnTo>
                    <a:pt x="244844" y="1181"/>
                  </a:lnTo>
                  <a:lnTo>
                    <a:pt x="145218" y="1181"/>
                  </a:lnTo>
                  <a:lnTo>
                    <a:pt x="139157" y="1"/>
                  </a:lnTo>
                  <a:cubicBezTo>
                    <a:pt x="121486" y="2"/>
                    <a:pt x="103815" y="3371"/>
                    <a:pt x="87192" y="10113"/>
                  </a:cubicBezTo>
                  <a:lnTo>
                    <a:pt x="71589" y="20474"/>
                  </a:lnTo>
                  <a:lnTo>
                    <a:pt x="50253" y="32715"/>
                  </a:lnTo>
                  <a:lnTo>
                    <a:pt x="46328" y="37248"/>
                  </a:lnTo>
                  <a:lnTo>
                    <a:pt x="41510" y="40448"/>
                  </a:lnTo>
                  <a:lnTo>
                    <a:pt x="41510" y="40447"/>
                  </a:lnTo>
                  <a:lnTo>
                    <a:pt x="34768" y="50600"/>
                  </a:lnTo>
                  <a:lnTo>
                    <a:pt x="19992" y="67667"/>
                  </a:lnTo>
                  <a:lnTo>
                    <a:pt x="15013" y="80349"/>
                  </a:lnTo>
                  <a:lnTo>
                    <a:pt x="11175" y="86128"/>
                  </a:lnTo>
                  <a:lnTo>
                    <a:pt x="9634" y="94051"/>
                  </a:lnTo>
                  <a:lnTo>
                    <a:pt x="2806" y="111443"/>
                  </a:lnTo>
                  <a:lnTo>
                    <a:pt x="0" y="139273"/>
                  </a:lnTo>
                  <a:lnTo>
                    <a:pt x="2806" y="167103"/>
                  </a:lnTo>
                  <a:lnTo>
                    <a:pt x="10544" y="186812"/>
                  </a:lnTo>
                  <a:lnTo>
                    <a:pt x="11175" y="190058"/>
                  </a:lnTo>
                  <a:lnTo>
                    <a:pt x="12748" y="192425"/>
                  </a:lnTo>
                  <a:lnTo>
                    <a:pt x="19992" y="210878"/>
                  </a:lnTo>
                  <a:lnTo>
                    <a:pt x="41491" y="235710"/>
                  </a:lnTo>
                  <a:lnTo>
                    <a:pt x="41510" y="235739"/>
                  </a:lnTo>
                  <a:lnTo>
                    <a:pt x="41553" y="235781"/>
                  </a:lnTo>
                  <a:lnTo>
                    <a:pt x="50253" y="245831"/>
                  </a:lnTo>
                  <a:lnTo>
                    <a:pt x="53418" y="247646"/>
                  </a:lnTo>
                  <a:lnTo>
                    <a:pt x="786416" y="980636"/>
                  </a:lnTo>
                  <a:lnTo>
                    <a:pt x="789475" y="980636"/>
                  </a:lnTo>
                  <a:lnTo>
                    <a:pt x="1578426" y="1769586"/>
                  </a:lnTo>
                  <a:lnTo>
                    <a:pt x="1578887" y="1769125"/>
                  </a:lnTo>
                  <a:lnTo>
                    <a:pt x="2270775" y="2461020"/>
                  </a:lnTo>
                  <a:lnTo>
                    <a:pt x="2272590" y="2464185"/>
                  </a:lnTo>
                  <a:lnTo>
                    <a:pt x="2282640" y="2472885"/>
                  </a:lnTo>
                  <a:lnTo>
                    <a:pt x="2282682" y="2472928"/>
                  </a:lnTo>
                  <a:lnTo>
                    <a:pt x="2282711" y="2472947"/>
                  </a:lnTo>
                  <a:lnTo>
                    <a:pt x="2307543" y="2494446"/>
                  </a:lnTo>
                  <a:lnTo>
                    <a:pt x="2325996" y="2501690"/>
                  </a:lnTo>
                  <a:lnTo>
                    <a:pt x="2328363" y="2503263"/>
                  </a:lnTo>
                  <a:lnTo>
                    <a:pt x="2331609" y="2503894"/>
                  </a:lnTo>
                  <a:lnTo>
                    <a:pt x="2351318" y="2511632"/>
                  </a:lnTo>
                  <a:close/>
                </a:path>
              </a:pathLst>
            </a:custGeom>
            <a:noFill/>
            <a:ln w="22225">
              <a:gradFill flip="none" rotWithShape="1">
                <a:gsLst>
                  <a:gs pos="67000">
                    <a:schemeClr val="bg1"/>
                  </a:gs>
                  <a:gs pos="22000">
                    <a:schemeClr val="bg1">
                      <a:alpha val="0"/>
                      <a:lumMod val="100000"/>
                    </a:schemeClr>
                  </a:gs>
                </a:gsLst>
                <a:lin ang="81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10800000">
              <a:off x="6138642" y="1615844"/>
              <a:ext cx="2204879" cy="2198981"/>
            </a:xfrm>
            <a:custGeom>
              <a:avLst/>
              <a:gdLst>
                <a:gd name="connsiteX0" fmla="*/ 2379148 w 2521182"/>
                <a:gd name="connsiteY0" fmla="*/ 2514438 h 2514438"/>
                <a:gd name="connsiteX1" fmla="*/ 2406978 w 2521182"/>
                <a:gd name="connsiteY1" fmla="*/ 2511632 h 2514438"/>
                <a:gd name="connsiteX2" fmla="*/ 2424370 w 2521182"/>
                <a:gd name="connsiteY2" fmla="*/ 2504804 h 2514438"/>
                <a:gd name="connsiteX3" fmla="*/ 2432293 w 2521182"/>
                <a:gd name="connsiteY3" fmla="*/ 2503263 h 2514438"/>
                <a:gd name="connsiteX4" fmla="*/ 2438072 w 2521182"/>
                <a:gd name="connsiteY4" fmla="*/ 2499425 h 2514438"/>
                <a:gd name="connsiteX5" fmla="*/ 2450754 w 2521182"/>
                <a:gd name="connsiteY5" fmla="*/ 2494446 h 2514438"/>
                <a:gd name="connsiteX6" fmla="*/ 2467821 w 2521182"/>
                <a:gd name="connsiteY6" fmla="*/ 2479670 h 2514438"/>
                <a:gd name="connsiteX7" fmla="*/ 2477974 w 2521182"/>
                <a:gd name="connsiteY7" fmla="*/ 2472928 h 2514438"/>
                <a:gd name="connsiteX8" fmla="*/ 2477973 w 2521182"/>
                <a:gd name="connsiteY8" fmla="*/ 2472928 h 2514438"/>
                <a:gd name="connsiteX9" fmla="*/ 2481173 w 2521182"/>
                <a:gd name="connsiteY9" fmla="*/ 2468110 h 2514438"/>
                <a:gd name="connsiteX10" fmla="*/ 2485706 w 2521182"/>
                <a:gd name="connsiteY10" fmla="*/ 2464185 h 2514438"/>
                <a:gd name="connsiteX11" fmla="*/ 2497947 w 2521182"/>
                <a:gd name="connsiteY11" fmla="*/ 2442849 h 2514438"/>
                <a:gd name="connsiteX12" fmla="*/ 2508308 w 2521182"/>
                <a:gd name="connsiteY12" fmla="*/ 2427246 h 2514438"/>
                <a:gd name="connsiteX13" fmla="*/ 2518420 w 2521182"/>
                <a:gd name="connsiteY13" fmla="*/ 2375281 h 2514438"/>
                <a:gd name="connsiteX14" fmla="*/ 2517240 w 2521182"/>
                <a:gd name="connsiteY14" fmla="*/ 2369220 h 2514438"/>
                <a:gd name="connsiteX15" fmla="*/ 2517240 w 2521182"/>
                <a:gd name="connsiteY15" fmla="*/ 2269594 h 2514438"/>
                <a:gd name="connsiteX16" fmla="*/ 2518420 w 2521182"/>
                <a:gd name="connsiteY16" fmla="*/ 2263529 h 2514438"/>
                <a:gd name="connsiteX17" fmla="*/ 2517241 w 2521182"/>
                <a:gd name="connsiteY17" fmla="*/ 2257468 h 2514438"/>
                <a:gd name="connsiteX18" fmla="*/ 2517242 w 2521182"/>
                <a:gd name="connsiteY18" fmla="*/ 980635 h 2514438"/>
                <a:gd name="connsiteX19" fmla="*/ 2521182 w 2521182"/>
                <a:gd name="connsiteY19" fmla="*/ 980635 h 2514438"/>
                <a:gd name="connsiteX20" fmla="*/ 2521182 w 2521182"/>
                <a:gd name="connsiteY20" fmla="*/ 0 h 2514438"/>
                <a:gd name="connsiteX21" fmla="*/ 1645990 w 2521182"/>
                <a:gd name="connsiteY21" fmla="*/ 0 h 2514438"/>
                <a:gd name="connsiteX22" fmla="*/ 1645990 w 2521182"/>
                <a:gd name="connsiteY22" fmla="*/ 1 h 2514438"/>
                <a:gd name="connsiteX23" fmla="*/ 1534237 w 2521182"/>
                <a:gd name="connsiteY23" fmla="*/ 1 h 2514438"/>
                <a:gd name="connsiteX24" fmla="*/ 1534237 w 2521182"/>
                <a:gd name="connsiteY24" fmla="*/ 1179 h 2514438"/>
                <a:gd name="connsiteX25" fmla="*/ 256970 w 2521182"/>
                <a:gd name="connsiteY25" fmla="*/ 1180 h 2514438"/>
                <a:gd name="connsiteX26" fmla="*/ 250909 w 2521182"/>
                <a:gd name="connsiteY26" fmla="*/ 1 h 2514438"/>
                <a:gd name="connsiteX27" fmla="*/ 244844 w 2521182"/>
                <a:gd name="connsiteY27" fmla="*/ 1181 h 2514438"/>
                <a:gd name="connsiteX28" fmla="*/ 145218 w 2521182"/>
                <a:gd name="connsiteY28" fmla="*/ 1181 h 2514438"/>
                <a:gd name="connsiteX29" fmla="*/ 139157 w 2521182"/>
                <a:gd name="connsiteY29" fmla="*/ 1 h 2514438"/>
                <a:gd name="connsiteX30" fmla="*/ 87192 w 2521182"/>
                <a:gd name="connsiteY30" fmla="*/ 10113 h 2514438"/>
                <a:gd name="connsiteX31" fmla="*/ 71589 w 2521182"/>
                <a:gd name="connsiteY31" fmla="*/ 20474 h 2514438"/>
                <a:gd name="connsiteX32" fmla="*/ 50253 w 2521182"/>
                <a:gd name="connsiteY32" fmla="*/ 32715 h 2514438"/>
                <a:gd name="connsiteX33" fmla="*/ 46328 w 2521182"/>
                <a:gd name="connsiteY33" fmla="*/ 37248 h 2514438"/>
                <a:gd name="connsiteX34" fmla="*/ 41510 w 2521182"/>
                <a:gd name="connsiteY34" fmla="*/ 40448 h 2514438"/>
                <a:gd name="connsiteX35" fmla="*/ 41510 w 2521182"/>
                <a:gd name="connsiteY35" fmla="*/ 40447 h 2514438"/>
                <a:gd name="connsiteX36" fmla="*/ 34768 w 2521182"/>
                <a:gd name="connsiteY36" fmla="*/ 50600 h 2514438"/>
                <a:gd name="connsiteX37" fmla="*/ 19992 w 2521182"/>
                <a:gd name="connsiteY37" fmla="*/ 67667 h 2514438"/>
                <a:gd name="connsiteX38" fmla="*/ 15013 w 2521182"/>
                <a:gd name="connsiteY38" fmla="*/ 80349 h 2514438"/>
                <a:gd name="connsiteX39" fmla="*/ 11175 w 2521182"/>
                <a:gd name="connsiteY39" fmla="*/ 86128 h 2514438"/>
                <a:gd name="connsiteX40" fmla="*/ 9634 w 2521182"/>
                <a:gd name="connsiteY40" fmla="*/ 94051 h 2514438"/>
                <a:gd name="connsiteX41" fmla="*/ 2806 w 2521182"/>
                <a:gd name="connsiteY41" fmla="*/ 111443 h 2514438"/>
                <a:gd name="connsiteX42" fmla="*/ 0 w 2521182"/>
                <a:gd name="connsiteY42" fmla="*/ 139273 h 2514438"/>
                <a:gd name="connsiteX43" fmla="*/ 2806 w 2521182"/>
                <a:gd name="connsiteY43" fmla="*/ 167103 h 2514438"/>
                <a:gd name="connsiteX44" fmla="*/ 10544 w 2521182"/>
                <a:gd name="connsiteY44" fmla="*/ 186812 h 2514438"/>
                <a:gd name="connsiteX45" fmla="*/ 11175 w 2521182"/>
                <a:gd name="connsiteY45" fmla="*/ 190058 h 2514438"/>
                <a:gd name="connsiteX46" fmla="*/ 12748 w 2521182"/>
                <a:gd name="connsiteY46" fmla="*/ 192425 h 2514438"/>
                <a:gd name="connsiteX47" fmla="*/ 19992 w 2521182"/>
                <a:gd name="connsiteY47" fmla="*/ 210878 h 2514438"/>
                <a:gd name="connsiteX48" fmla="*/ 41491 w 2521182"/>
                <a:gd name="connsiteY48" fmla="*/ 235710 h 2514438"/>
                <a:gd name="connsiteX49" fmla="*/ 41510 w 2521182"/>
                <a:gd name="connsiteY49" fmla="*/ 235739 h 2514438"/>
                <a:gd name="connsiteX50" fmla="*/ 41553 w 2521182"/>
                <a:gd name="connsiteY50" fmla="*/ 235781 h 2514438"/>
                <a:gd name="connsiteX51" fmla="*/ 50253 w 2521182"/>
                <a:gd name="connsiteY51" fmla="*/ 245831 h 2514438"/>
                <a:gd name="connsiteX52" fmla="*/ 53418 w 2521182"/>
                <a:gd name="connsiteY52" fmla="*/ 247646 h 2514438"/>
                <a:gd name="connsiteX53" fmla="*/ 786416 w 2521182"/>
                <a:gd name="connsiteY53" fmla="*/ 980636 h 2514438"/>
                <a:gd name="connsiteX54" fmla="*/ 789475 w 2521182"/>
                <a:gd name="connsiteY54" fmla="*/ 980636 h 2514438"/>
                <a:gd name="connsiteX55" fmla="*/ 1578426 w 2521182"/>
                <a:gd name="connsiteY55" fmla="*/ 1769586 h 2514438"/>
                <a:gd name="connsiteX56" fmla="*/ 1578887 w 2521182"/>
                <a:gd name="connsiteY56" fmla="*/ 1769125 h 2514438"/>
                <a:gd name="connsiteX57" fmla="*/ 2270775 w 2521182"/>
                <a:gd name="connsiteY57" fmla="*/ 2461020 h 2514438"/>
                <a:gd name="connsiteX58" fmla="*/ 2272590 w 2521182"/>
                <a:gd name="connsiteY58" fmla="*/ 2464185 h 2514438"/>
                <a:gd name="connsiteX59" fmla="*/ 2282640 w 2521182"/>
                <a:gd name="connsiteY59" fmla="*/ 2472885 h 2514438"/>
                <a:gd name="connsiteX60" fmla="*/ 2282682 w 2521182"/>
                <a:gd name="connsiteY60" fmla="*/ 2472928 h 2514438"/>
                <a:gd name="connsiteX61" fmla="*/ 2282711 w 2521182"/>
                <a:gd name="connsiteY61" fmla="*/ 2472947 h 2514438"/>
                <a:gd name="connsiteX62" fmla="*/ 2307543 w 2521182"/>
                <a:gd name="connsiteY62" fmla="*/ 2494446 h 2514438"/>
                <a:gd name="connsiteX63" fmla="*/ 2325996 w 2521182"/>
                <a:gd name="connsiteY63" fmla="*/ 2501690 h 2514438"/>
                <a:gd name="connsiteX64" fmla="*/ 2328363 w 2521182"/>
                <a:gd name="connsiteY64" fmla="*/ 2503263 h 2514438"/>
                <a:gd name="connsiteX65" fmla="*/ 2331609 w 2521182"/>
                <a:gd name="connsiteY65" fmla="*/ 2503894 h 2514438"/>
                <a:gd name="connsiteX66" fmla="*/ 2351318 w 2521182"/>
                <a:gd name="connsiteY66" fmla="*/ 2511632 h 251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21182" h="2514438">
                  <a:moveTo>
                    <a:pt x="2379148" y="2514438"/>
                  </a:moveTo>
                  <a:lnTo>
                    <a:pt x="2406978" y="2511632"/>
                  </a:lnTo>
                  <a:lnTo>
                    <a:pt x="2424370" y="2504804"/>
                  </a:lnTo>
                  <a:lnTo>
                    <a:pt x="2432293" y="2503263"/>
                  </a:lnTo>
                  <a:lnTo>
                    <a:pt x="2438072" y="2499425"/>
                  </a:lnTo>
                  <a:lnTo>
                    <a:pt x="2450754" y="2494446"/>
                  </a:lnTo>
                  <a:lnTo>
                    <a:pt x="2467821" y="2479670"/>
                  </a:lnTo>
                  <a:lnTo>
                    <a:pt x="2477974" y="2472928"/>
                  </a:lnTo>
                  <a:lnTo>
                    <a:pt x="2477973" y="2472928"/>
                  </a:lnTo>
                  <a:lnTo>
                    <a:pt x="2481173" y="2468110"/>
                  </a:lnTo>
                  <a:lnTo>
                    <a:pt x="2485706" y="2464185"/>
                  </a:lnTo>
                  <a:lnTo>
                    <a:pt x="2497947" y="2442849"/>
                  </a:lnTo>
                  <a:lnTo>
                    <a:pt x="2508308" y="2427246"/>
                  </a:lnTo>
                  <a:cubicBezTo>
                    <a:pt x="2515050" y="2410623"/>
                    <a:pt x="2518419" y="2392952"/>
                    <a:pt x="2518420" y="2375281"/>
                  </a:cubicBezTo>
                  <a:lnTo>
                    <a:pt x="2517240" y="2369220"/>
                  </a:lnTo>
                  <a:lnTo>
                    <a:pt x="2517240" y="2269594"/>
                  </a:lnTo>
                  <a:lnTo>
                    <a:pt x="2518420" y="2263529"/>
                  </a:lnTo>
                  <a:lnTo>
                    <a:pt x="2517241" y="2257468"/>
                  </a:lnTo>
                  <a:lnTo>
                    <a:pt x="2517242" y="980635"/>
                  </a:lnTo>
                  <a:lnTo>
                    <a:pt x="2521182" y="980635"/>
                  </a:lnTo>
                  <a:lnTo>
                    <a:pt x="2521182" y="0"/>
                  </a:lnTo>
                  <a:lnTo>
                    <a:pt x="1645990" y="0"/>
                  </a:lnTo>
                  <a:lnTo>
                    <a:pt x="1645990" y="1"/>
                  </a:lnTo>
                  <a:lnTo>
                    <a:pt x="1534237" y="1"/>
                  </a:lnTo>
                  <a:lnTo>
                    <a:pt x="1534237" y="1179"/>
                  </a:lnTo>
                  <a:lnTo>
                    <a:pt x="256970" y="1180"/>
                  </a:lnTo>
                  <a:lnTo>
                    <a:pt x="250909" y="1"/>
                  </a:lnTo>
                  <a:lnTo>
                    <a:pt x="244844" y="1181"/>
                  </a:lnTo>
                  <a:lnTo>
                    <a:pt x="145218" y="1181"/>
                  </a:lnTo>
                  <a:lnTo>
                    <a:pt x="139157" y="1"/>
                  </a:lnTo>
                  <a:cubicBezTo>
                    <a:pt x="121486" y="2"/>
                    <a:pt x="103815" y="3371"/>
                    <a:pt x="87192" y="10113"/>
                  </a:cubicBezTo>
                  <a:lnTo>
                    <a:pt x="71589" y="20474"/>
                  </a:lnTo>
                  <a:lnTo>
                    <a:pt x="50253" y="32715"/>
                  </a:lnTo>
                  <a:lnTo>
                    <a:pt x="46328" y="37248"/>
                  </a:lnTo>
                  <a:lnTo>
                    <a:pt x="41510" y="40448"/>
                  </a:lnTo>
                  <a:lnTo>
                    <a:pt x="41510" y="40447"/>
                  </a:lnTo>
                  <a:lnTo>
                    <a:pt x="34768" y="50600"/>
                  </a:lnTo>
                  <a:lnTo>
                    <a:pt x="19992" y="67667"/>
                  </a:lnTo>
                  <a:lnTo>
                    <a:pt x="15013" y="80349"/>
                  </a:lnTo>
                  <a:lnTo>
                    <a:pt x="11175" y="86128"/>
                  </a:lnTo>
                  <a:lnTo>
                    <a:pt x="9634" y="94051"/>
                  </a:lnTo>
                  <a:lnTo>
                    <a:pt x="2806" y="111443"/>
                  </a:lnTo>
                  <a:lnTo>
                    <a:pt x="0" y="139273"/>
                  </a:lnTo>
                  <a:lnTo>
                    <a:pt x="2806" y="167103"/>
                  </a:lnTo>
                  <a:lnTo>
                    <a:pt x="10544" y="186812"/>
                  </a:lnTo>
                  <a:lnTo>
                    <a:pt x="11175" y="190058"/>
                  </a:lnTo>
                  <a:lnTo>
                    <a:pt x="12748" y="192425"/>
                  </a:lnTo>
                  <a:lnTo>
                    <a:pt x="19992" y="210878"/>
                  </a:lnTo>
                  <a:lnTo>
                    <a:pt x="41491" y="235710"/>
                  </a:lnTo>
                  <a:lnTo>
                    <a:pt x="41510" y="235739"/>
                  </a:lnTo>
                  <a:lnTo>
                    <a:pt x="41553" y="235781"/>
                  </a:lnTo>
                  <a:lnTo>
                    <a:pt x="50253" y="245831"/>
                  </a:lnTo>
                  <a:lnTo>
                    <a:pt x="53418" y="247646"/>
                  </a:lnTo>
                  <a:lnTo>
                    <a:pt x="786416" y="980636"/>
                  </a:lnTo>
                  <a:lnTo>
                    <a:pt x="789475" y="980636"/>
                  </a:lnTo>
                  <a:lnTo>
                    <a:pt x="1578426" y="1769586"/>
                  </a:lnTo>
                  <a:lnTo>
                    <a:pt x="1578887" y="1769125"/>
                  </a:lnTo>
                  <a:lnTo>
                    <a:pt x="2270775" y="2461020"/>
                  </a:lnTo>
                  <a:lnTo>
                    <a:pt x="2272590" y="2464185"/>
                  </a:lnTo>
                  <a:lnTo>
                    <a:pt x="2282640" y="2472885"/>
                  </a:lnTo>
                  <a:lnTo>
                    <a:pt x="2282682" y="2472928"/>
                  </a:lnTo>
                  <a:lnTo>
                    <a:pt x="2282711" y="2472947"/>
                  </a:lnTo>
                  <a:lnTo>
                    <a:pt x="2307543" y="2494446"/>
                  </a:lnTo>
                  <a:lnTo>
                    <a:pt x="2325996" y="2501690"/>
                  </a:lnTo>
                  <a:lnTo>
                    <a:pt x="2328363" y="2503263"/>
                  </a:lnTo>
                  <a:lnTo>
                    <a:pt x="2331609" y="2503894"/>
                  </a:lnTo>
                  <a:lnTo>
                    <a:pt x="2351318" y="2511632"/>
                  </a:lnTo>
                  <a:close/>
                </a:path>
              </a:pathLst>
            </a:custGeom>
            <a:noFill/>
            <a:ln w="22225">
              <a:gradFill flip="none" rotWithShape="1">
                <a:gsLst>
                  <a:gs pos="67000">
                    <a:schemeClr val="bg1"/>
                  </a:gs>
                  <a:gs pos="22000">
                    <a:schemeClr val="bg1">
                      <a:alpha val="0"/>
                      <a:lumMod val="100000"/>
                    </a:schemeClr>
                  </a:gs>
                </a:gsLst>
                <a:lin ang="81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10800000" flipH="1" flipV="1">
              <a:off x="3850779" y="3875595"/>
              <a:ext cx="2173791" cy="2198981"/>
            </a:xfrm>
            <a:custGeom>
              <a:avLst/>
              <a:gdLst>
                <a:gd name="connsiteX0" fmla="*/ 2379148 w 2521182"/>
                <a:gd name="connsiteY0" fmla="*/ 2514438 h 2514438"/>
                <a:gd name="connsiteX1" fmla="*/ 2406978 w 2521182"/>
                <a:gd name="connsiteY1" fmla="*/ 2511632 h 2514438"/>
                <a:gd name="connsiteX2" fmla="*/ 2424370 w 2521182"/>
                <a:gd name="connsiteY2" fmla="*/ 2504804 h 2514438"/>
                <a:gd name="connsiteX3" fmla="*/ 2432293 w 2521182"/>
                <a:gd name="connsiteY3" fmla="*/ 2503263 h 2514438"/>
                <a:gd name="connsiteX4" fmla="*/ 2438072 w 2521182"/>
                <a:gd name="connsiteY4" fmla="*/ 2499425 h 2514438"/>
                <a:gd name="connsiteX5" fmla="*/ 2450754 w 2521182"/>
                <a:gd name="connsiteY5" fmla="*/ 2494446 h 2514438"/>
                <a:gd name="connsiteX6" fmla="*/ 2467821 w 2521182"/>
                <a:gd name="connsiteY6" fmla="*/ 2479670 h 2514438"/>
                <a:gd name="connsiteX7" fmla="*/ 2477974 w 2521182"/>
                <a:gd name="connsiteY7" fmla="*/ 2472928 h 2514438"/>
                <a:gd name="connsiteX8" fmla="*/ 2477973 w 2521182"/>
                <a:gd name="connsiteY8" fmla="*/ 2472928 h 2514438"/>
                <a:gd name="connsiteX9" fmla="*/ 2481173 w 2521182"/>
                <a:gd name="connsiteY9" fmla="*/ 2468110 h 2514438"/>
                <a:gd name="connsiteX10" fmla="*/ 2485706 w 2521182"/>
                <a:gd name="connsiteY10" fmla="*/ 2464185 h 2514438"/>
                <a:gd name="connsiteX11" fmla="*/ 2497947 w 2521182"/>
                <a:gd name="connsiteY11" fmla="*/ 2442849 h 2514438"/>
                <a:gd name="connsiteX12" fmla="*/ 2508308 w 2521182"/>
                <a:gd name="connsiteY12" fmla="*/ 2427246 h 2514438"/>
                <a:gd name="connsiteX13" fmla="*/ 2518420 w 2521182"/>
                <a:gd name="connsiteY13" fmla="*/ 2375281 h 2514438"/>
                <a:gd name="connsiteX14" fmla="*/ 2517240 w 2521182"/>
                <a:gd name="connsiteY14" fmla="*/ 2369220 h 2514438"/>
                <a:gd name="connsiteX15" fmla="*/ 2517240 w 2521182"/>
                <a:gd name="connsiteY15" fmla="*/ 2269594 h 2514438"/>
                <a:gd name="connsiteX16" fmla="*/ 2518420 w 2521182"/>
                <a:gd name="connsiteY16" fmla="*/ 2263529 h 2514438"/>
                <a:gd name="connsiteX17" fmla="*/ 2517241 w 2521182"/>
                <a:gd name="connsiteY17" fmla="*/ 2257468 h 2514438"/>
                <a:gd name="connsiteX18" fmla="*/ 2517242 w 2521182"/>
                <a:gd name="connsiteY18" fmla="*/ 980635 h 2514438"/>
                <a:gd name="connsiteX19" fmla="*/ 2521182 w 2521182"/>
                <a:gd name="connsiteY19" fmla="*/ 980635 h 2514438"/>
                <a:gd name="connsiteX20" fmla="*/ 2521182 w 2521182"/>
                <a:gd name="connsiteY20" fmla="*/ 0 h 2514438"/>
                <a:gd name="connsiteX21" fmla="*/ 1645990 w 2521182"/>
                <a:gd name="connsiteY21" fmla="*/ 0 h 2514438"/>
                <a:gd name="connsiteX22" fmla="*/ 1645990 w 2521182"/>
                <a:gd name="connsiteY22" fmla="*/ 1 h 2514438"/>
                <a:gd name="connsiteX23" fmla="*/ 1534237 w 2521182"/>
                <a:gd name="connsiteY23" fmla="*/ 1 h 2514438"/>
                <a:gd name="connsiteX24" fmla="*/ 1534237 w 2521182"/>
                <a:gd name="connsiteY24" fmla="*/ 1179 h 2514438"/>
                <a:gd name="connsiteX25" fmla="*/ 256970 w 2521182"/>
                <a:gd name="connsiteY25" fmla="*/ 1180 h 2514438"/>
                <a:gd name="connsiteX26" fmla="*/ 250909 w 2521182"/>
                <a:gd name="connsiteY26" fmla="*/ 1 h 2514438"/>
                <a:gd name="connsiteX27" fmla="*/ 244844 w 2521182"/>
                <a:gd name="connsiteY27" fmla="*/ 1181 h 2514438"/>
                <a:gd name="connsiteX28" fmla="*/ 145218 w 2521182"/>
                <a:gd name="connsiteY28" fmla="*/ 1181 h 2514438"/>
                <a:gd name="connsiteX29" fmla="*/ 139157 w 2521182"/>
                <a:gd name="connsiteY29" fmla="*/ 1 h 2514438"/>
                <a:gd name="connsiteX30" fmla="*/ 87192 w 2521182"/>
                <a:gd name="connsiteY30" fmla="*/ 10113 h 2514438"/>
                <a:gd name="connsiteX31" fmla="*/ 71589 w 2521182"/>
                <a:gd name="connsiteY31" fmla="*/ 20474 h 2514438"/>
                <a:gd name="connsiteX32" fmla="*/ 50253 w 2521182"/>
                <a:gd name="connsiteY32" fmla="*/ 32715 h 2514438"/>
                <a:gd name="connsiteX33" fmla="*/ 46328 w 2521182"/>
                <a:gd name="connsiteY33" fmla="*/ 37248 h 2514438"/>
                <a:gd name="connsiteX34" fmla="*/ 41510 w 2521182"/>
                <a:gd name="connsiteY34" fmla="*/ 40448 h 2514438"/>
                <a:gd name="connsiteX35" fmla="*/ 41510 w 2521182"/>
                <a:gd name="connsiteY35" fmla="*/ 40447 h 2514438"/>
                <a:gd name="connsiteX36" fmla="*/ 34768 w 2521182"/>
                <a:gd name="connsiteY36" fmla="*/ 50600 h 2514438"/>
                <a:gd name="connsiteX37" fmla="*/ 19992 w 2521182"/>
                <a:gd name="connsiteY37" fmla="*/ 67667 h 2514438"/>
                <a:gd name="connsiteX38" fmla="*/ 15013 w 2521182"/>
                <a:gd name="connsiteY38" fmla="*/ 80349 h 2514438"/>
                <a:gd name="connsiteX39" fmla="*/ 11175 w 2521182"/>
                <a:gd name="connsiteY39" fmla="*/ 86128 h 2514438"/>
                <a:gd name="connsiteX40" fmla="*/ 9634 w 2521182"/>
                <a:gd name="connsiteY40" fmla="*/ 94051 h 2514438"/>
                <a:gd name="connsiteX41" fmla="*/ 2806 w 2521182"/>
                <a:gd name="connsiteY41" fmla="*/ 111443 h 2514438"/>
                <a:gd name="connsiteX42" fmla="*/ 0 w 2521182"/>
                <a:gd name="connsiteY42" fmla="*/ 139273 h 2514438"/>
                <a:gd name="connsiteX43" fmla="*/ 2806 w 2521182"/>
                <a:gd name="connsiteY43" fmla="*/ 167103 h 2514438"/>
                <a:gd name="connsiteX44" fmla="*/ 10544 w 2521182"/>
                <a:gd name="connsiteY44" fmla="*/ 186812 h 2514438"/>
                <a:gd name="connsiteX45" fmla="*/ 11175 w 2521182"/>
                <a:gd name="connsiteY45" fmla="*/ 190058 h 2514438"/>
                <a:gd name="connsiteX46" fmla="*/ 12748 w 2521182"/>
                <a:gd name="connsiteY46" fmla="*/ 192425 h 2514438"/>
                <a:gd name="connsiteX47" fmla="*/ 19992 w 2521182"/>
                <a:gd name="connsiteY47" fmla="*/ 210878 h 2514438"/>
                <a:gd name="connsiteX48" fmla="*/ 41491 w 2521182"/>
                <a:gd name="connsiteY48" fmla="*/ 235710 h 2514438"/>
                <a:gd name="connsiteX49" fmla="*/ 41510 w 2521182"/>
                <a:gd name="connsiteY49" fmla="*/ 235739 h 2514438"/>
                <a:gd name="connsiteX50" fmla="*/ 41553 w 2521182"/>
                <a:gd name="connsiteY50" fmla="*/ 235781 h 2514438"/>
                <a:gd name="connsiteX51" fmla="*/ 50253 w 2521182"/>
                <a:gd name="connsiteY51" fmla="*/ 245831 h 2514438"/>
                <a:gd name="connsiteX52" fmla="*/ 53418 w 2521182"/>
                <a:gd name="connsiteY52" fmla="*/ 247646 h 2514438"/>
                <a:gd name="connsiteX53" fmla="*/ 786416 w 2521182"/>
                <a:gd name="connsiteY53" fmla="*/ 980636 h 2514438"/>
                <a:gd name="connsiteX54" fmla="*/ 789475 w 2521182"/>
                <a:gd name="connsiteY54" fmla="*/ 980636 h 2514438"/>
                <a:gd name="connsiteX55" fmla="*/ 1578426 w 2521182"/>
                <a:gd name="connsiteY55" fmla="*/ 1769586 h 2514438"/>
                <a:gd name="connsiteX56" fmla="*/ 1578887 w 2521182"/>
                <a:gd name="connsiteY56" fmla="*/ 1769125 h 2514438"/>
                <a:gd name="connsiteX57" fmla="*/ 2270775 w 2521182"/>
                <a:gd name="connsiteY57" fmla="*/ 2461020 h 2514438"/>
                <a:gd name="connsiteX58" fmla="*/ 2272590 w 2521182"/>
                <a:gd name="connsiteY58" fmla="*/ 2464185 h 2514438"/>
                <a:gd name="connsiteX59" fmla="*/ 2282640 w 2521182"/>
                <a:gd name="connsiteY59" fmla="*/ 2472885 h 2514438"/>
                <a:gd name="connsiteX60" fmla="*/ 2282682 w 2521182"/>
                <a:gd name="connsiteY60" fmla="*/ 2472928 h 2514438"/>
                <a:gd name="connsiteX61" fmla="*/ 2282711 w 2521182"/>
                <a:gd name="connsiteY61" fmla="*/ 2472947 h 2514438"/>
                <a:gd name="connsiteX62" fmla="*/ 2307543 w 2521182"/>
                <a:gd name="connsiteY62" fmla="*/ 2494446 h 2514438"/>
                <a:gd name="connsiteX63" fmla="*/ 2325996 w 2521182"/>
                <a:gd name="connsiteY63" fmla="*/ 2501690 h 2514438"/>
                <a:gd name="connsiteX64" fmla="*/ 2328363 w 2521182"/>
                <a:gd name="connsiteY64" fmla="*/ 2503263 h 2514438"/>
                <a:gd name="connsiteX65" fmla="*/ 2331609 w 2521182"/>
                <a:gd name="connsiteY65" fmla="*/ 2503894 h 2514438"/>
                <a:gd name="connsiteX66" fmla="*/ 2351318 w 2521182"/>
                <a:gd name="connsiteY66" fmla="*/ 2511632 h 251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21182" h="2514438">
                  <a:moveTo>
                    <a:pt x="2379148" y="2514438"/>
                  </a:moveTo>
                  <a:lnTo>
                    <a:pt x="2406978" y="2511632"/>
                  </a:lnTo>
                  <a:lnTo>
                    <a:pt x="2424370" y="2504804"/>
                  </a:lnTo>
                  <a:lnTo>
                    <a:pt x="2432293" y="2503263"/>
                  </a:lnTo>
                  <a:lnTo>
                    <a:pt x="2438072" y="2499425"/>
                  </a:lnTo>
                  <a:lnTo>
                    <a:pt x="2450754" y="2494446"/>
                  </a:lnTo>
                  <a:lnTo>
                    <a:pt x="2467821" y="2479670"/>
                  </a:lnTo>
                  <a:lnTo>
                    <a:pt x="2477974" y="2472928"/>
                  </a:lnTo>
                  <a:lnTo>
                    <a:pt x="2477973" y="2472928"/>
                  </a:lnTo>
                  <a:lnTo>
                    <a:pt x="2481173" y="2468110"/>
                  </a:lnTo>
                  <a:lnTo>
                    <a:pt x="2485706" y="2464185"/>
                  </a:lnTo>
                  <a:lnTo>
                    <a:pt x="2497947" y="2442849"/>
                  </a:lnTo>
                  <a:lnTo>
                    <a:pt x="2508308" y="2427246"/>
                  </a:lnTo>
                  <a:cubicBezTo>
                    <a:pt x="2515050" y="2410623"/>
                    <a:pt x="2518419" y="2392952"/>
                    <a:pt x="2518420" y="2375281"/>
                  </a:cubicBezTo>
                  <a:lnTo>
                    <a:pt x="2517240" y="2369220"/>
                  </a:lnTo>
                  <a:lnTo>
                    <a:pt x="2517240" y="2269594"/>
                  </a:lnTo>
                  <a:lnTo>
                    <a:pt x="2518420" y="2263529"/>
                  </a:lnTo>
                  <a:lnTo>
                    <a:pt x="2517241" y="2257468"/>
                  </a:lnTo>
                  <a:lnTo>
                    <a:pt x="2517242" y="980635"/>
                  </a:lnTo>
                  <a:lnTo>
                    <a:pt x="2521182" y="980635"/>
                  </a:lnTo>
                  <a:lnTo>
                    <a:pt x="2521182" y="0"/>
                  </a:lnTo>
                  <a:lnTo>
                    <a:pt x="1645990" y="0"/>
                  </a:lnTo>
                  <a:lnTo>
                    <a:pt x="1645990" y="1"/>
                  </a:lnTo>
                  <a:lnTo>
                    <a:pt x="1534237" y="1"/>
                  </a:lnTo>
                  <a:lnTo>
                    <a:pt x="1534237" y="1179"/>
                  </a:lnTo>
                  <a:lnTo>
                    <a:pt x="256970" y="1180"/>
                  </a:lnTo>
                  <a:lnTo>
                    <a:pt x="250909" y="1"/>
                  </a:lnTo>
                  <a:lnTo>
                    <a:pt x="244844" y="1181"/>
                  </a:lnTo>
                  <a:lnTo>
                    <a:pt x="145218" y="1181"/>
                  </a:lnTo>
                  <a:lnTo>
                    <a:pt x="139157" y="1"/>
                  </a:lnTo>
                  <a:cubicBezTo>
                    <a:pt x="121486" y="2"/>
                    <a:pt x="103815" y="3371"/>
                    <a:pt x="87192" y="10113"/>
                  </a:cubicBezTo>
                  <a:lnTo>
                    <a:pt x="71589" y="20474"/>
                  </a:lnTo>
                  <a:lnTo>
                    <a:pt x="50253" y="32715"/>
                  </a:lnTo>
                  <a:lnTo>
                    <a:pt x="46328" y="37248"/>
                  </a:lnTo>
                  <a:lnTo>
                    <a:pt x="41510" y="40448"/>
                  </a:lnTo>
                  <a:lnTo>
                    <a:pt x="41510" y="40447"/>
                  </a:lnTo>
                  <a:lnTo>
                    <a:pt x="34768" y="50600"/>
                  </a:lnTo>
                  <a:lnTo>
                    <a:pt x="19992" y="67667"/>
                  </a:lnTo>
                  <a:lnTo>
                    <a:pt x="15013" y="80349"/>
                  </a:lnTo>
                  <a:lnTo>
                    <a:pt x="11175" y="86128"/>
                  </a:lnTo>
                  <a:lnTo>
                    <a:pt x="9634" y="94051"/>
                  </a:lnTo>
                  <a:lnTo>
                    <a:pt x="2806" y="111443"/>
                  </a:lnTo>
                  <a:lnTo>
                    <a:pt x="0" y="139273"/>
                  </a:lnTo>
                  <a:lnTo>
                    <a:pt x="2806" y="167103"/>
                  </a:lnTo>
                  <a:lnTo>
                    <a:pt x="10544" y="186812"/>
                  </a:lnTo>
                  <a:lnTo>
                    <a:pt x="11175" y="190058"/>
                  </a:lnTo>
                  <a:lnTo>
                    <a:pt x="12748" y="192425"/>
                  </a:lnTo>
                  <a:lnTo>
                    <a:pt x="19992" y="210878"/>
                  </a:lnTo>
                  <a:lnTo>
                    <a:pt x="41491" y="235710"/>
                  </a:lnTo>
                  <a:lnTo>
                    <a:pt x="41510" y="235739"/>
                  </a:lnTo>
                  <a:lnTo>
                    <a:pt x="41553" y="235781"/>
                  </a:lnTo>
                  <a:lnTo>
                    <a:pt x="50253" y="245831"/>
                  </a:lnTo>
                  <a:lnTo>
                    <a:pt x="53418" y="247646"/>
                  </a:lnTo>
                  <a:lnTo>
                    <a:pt x="786416" y="980636"/>
                  </a:lnTo>
                  <a:lnTo>
                    <a:pt x="789475" y="980636"/>
                  </a:lnTo>
                  <a:lnTo>
                    <a:pt x="1578426" y="1769586"/>
                  </a:lnTo>
                  <a:lnTo>
                    <a:pt x="1578887" y="1769125"/>
                  </a:lnTo>
                  <a:lnTo>
                    <a:pt x="2270775" y="2461020"/>
                  </a:lnTo>
                  <a:lnTo>
                    <a:pt x="2272590" y="2464185"/>
                  </a:lnTo>
                  <a:lnTo>
                    <a:pt x="2282640" y="2472885"/>
                  </a:lnTo>
                  <a:lnTo>
                    <a:pt x="2282682" y="2472928"/>
                  </a:lnTo>
                  <a:lnTo>
                    <a:pt x="2282711" y="2472947"/>
                  </a:lnTo>
                  <a:lnTo>
                    <a:pt x="2307543" y="2494446"/>
                  </a:lnTo>
                  <a:lnTo>
                    <a:pt x="2325996" y="2501690"/>
                  </a:lnTo>
                  <a:lnTo>
                    <a:pt x="2328363" y="2503263"/>
                  </a:lnTo>
                  <a:lnTo>
                    <a:pt x="2331609" y="2503894"/>
                  </a:lnTo>
                  <a:lnTo>
                    <a:pt x="2351318" y="2511632"/>
                  </a:lnTo>
                  <a:close/>
                </a:path>
              </a:pathLst>
            </a:custGeom>
            <a:noFill/>
            <a:ln w="22225">
              <a:gradFill flip="none" rotWithShape="1">
                <a:gsLst>
                  <a:gs pos="67000">
                    <a:schemeClr val="bg1"/>
                  </a:gs>
                  <a:gs pos="22000">
                    <a:schemeClr val="bg1">
                      <a:alpha val="0"/>
                      <a:lumMod val="100000"/>
                    </a:schemeClr>
                  </a:gs>
                </a:gsLst>
                <a:lin ang="81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0800000" flipV="1">
              <a:off x="6149192" y="3881987"/>
              <a:ext cx="2194328" cy="2198981"/>
            </a:xfrm>
            <a:custGeom>
              <a:avLst/>
              <a:gdLst>
                <a:gd name="connsiteX0" fmla="*/ 2379148 w 2521182"/>
                <a:gd name="connsiteY0" fmla="*/ 2514438 h 2514438"/>
                <a:gd name="connsiteX1" fmla="*/ 2406978 w 2521182"/>
                <a:gd name="connsiteY1" fmla="*/ 2511632 h 2514438"/>
                <a:gd name="connsiteX2" fmla="*/ 2424370 w 2521182"/>
                <a:gd name="connsiteY2" fmla="*/ 2504804 h 2514438"/>
                <a:gd name="connsiteX3" fmla="*/ 2432293 w 2521182"/>
                <a:gd name="connsiteY3" fmla="*/ 2503263 h 2514438"/>
                <a:gd name="connsiteX4" fmla="*/ 2438072 w 2521182"/>
                <a:gd name="connsiteY4" fmla="*/ 2499425 h 2514438"/>
                <a:gd name="connsiteX5" fmla="*/ 2450754 w 2521182"/>
                <a:gd name="connsiteY5" fmla="*/ 2494446 h 2514438"/>
                <a:gd name="connsiteX6" fmla="*/ 2467821 w 2521182"/>
                <a:gd name="connsiteY6" fmla="*/ 2479670 h 2514438"/>
                <a:gd name="connsiteX7" fmla="*/ 2477974 w 2521182"/>
                <a:gd name="connsiteY7" fmla="*/ 2472928 h 2514438"/>
                <a:gd name="connsiteX8" fmla="*/ 2477973 w 2521182"/>
                <a:gd name="connsiteY8" fmla="*/ 2472928 h 2514438"/>
                <a:gd name="connsiteX9" fmla="*/ 2481173 w 2521182"/>
                <a:gd name="connsiteY9" fmla="*/ 2468110 h 2514438"/>
                <a:gd name="connsiteX10" fmla="*/ 2485706 w 2521182"/>
                <a:gd name="connsiteY10" fmla="*/ 2464185 h 2514438"/>
                <a:gd name="connsiteX11" fmla="*/ 2497947 w 2521182"/>
                <a:gd name="connsiteY11" fmla="*/ 2442849 h 2514438"/>
                <a:gd name="connsiteX12" fmla="*/ 2508308 w 2521182"/>
                <a:gd name="connsiteY12" fmla="*/ 2427246 h 2514438"/>
                <a:gd name="connsiteX13" fmla="*/ 2518420 w 2521182"/>
                <a:gd name="connsiteY13" fmla="*/ 2375281 h 2514438"/>
                <a:gd name="connsiteX14" fmla="*/ 2517240 w 2521182"/>
                <a:gd name="connsiteY14" fmla="*/ 2369220 h 2514438"/>
                <a:gd name="connsiteX15" fmla="*/ 2517240 w 2521182"/>
                <a:gd name="connsiteY15" fmla="*/ 2269594 h 2514438"/>
                <a:gd name="connsiteX16" fmla="*/ 2518420 w 2521182"/>
                <a:gd name="connsiteY16" fmla="*/ 2263529 h 2514438"/>
                <a:gd name="connsiteX17" fmla="*/ 2517241 w 2521182"/>
                <a:gd name="connsiteY17" fmla="*/ 2257468 h 2514438"/>
                <a:gd name="connsiteX18" fmla="*/ 2517242 w 2521182"/>
                <a:gd name="connsiteY18" fmla="*/ 980635 h 2514438"/>
                <a:gd name="connsiteX19" fmla="*/ 2521182 w 2521182"/>
                <a:gd name="connsiteY19" fmla="*/ 980635 h 2514438"/>
                <a:gd name="connsiteX20" fmla="*/ 2521182 w 2521182"/>
                <a:gd name="connsiteY20" fmla="*/ 0 h 2514438"/>
                <a:gd name="connsiteX21" fmla="*/ 1645990 w 2521182"/>
                <a:gd name="connsiteY21" fmla="*/ 0 h 2514438"/>
                <a:gd name="connsiteX22" fmla="*/ 1645990 w 2521182"/>
                <a:gd name="connsiteY22" fmla="*/ 1 h 2514438"/>
                <a:gd name="connsiteX23" fmla="*/ 1534237 w 2521182"/>
                <a:gd name="connsiteY23" fmla="*/ 1 h 2514438"/>
                <a:gd name="connsiteX24" fmla="*/ 1534237 w 2521182"/>
                <a:gd name="connsiteY24" fmla="*/ 1179 h 2514438"/>
                <a:gd name="connsiteX25" fmla="*/ 256970 w 2521182"/>
                <a:gd name="connsiteY25" fmla="*/ 1180 h 2514438"/>
                <a:gd name="connsiteX26" fmla="*/ 250909 w 2521182"/>
                <a:gd name="connsiteY26" fmla="*/ 1 h 2514438"/>
                <a:gd name="connsiteX27" fmla="*/ 244844 w 2521182"/>
                <a:gd name="connsiteY27" fmla="*/ 1181 h 2514438"/>
                <a:gd name="connsiteX28" fmla="*/ 145218 w 2521182"/>
                <a:gd name="connsiteY28" fmla="*/ 1181 h 2514438"/>
                <a:gd name="connsiteX29" fmla="*/ 139157 w 2521182"/>
                <a:gd name="connsiteY29" fmla="*/ 1 h 2514438"/>
                <a:gd name="connsiteX30" fmla="*/ 87192 w 2521182"/>
                <a:gd name="connsiteY30" fmla="*/ 10113 h 2514438"/>
                <a:gd name="connsiteX31" fmla="*/ 71589 w 2521182"/>
                <a:gd name="connsiteY31" fmla="*/ 20474 h 2514438"/>
                <a:gd name="connsiteX32" fmla="*/ 50253 w 2521182"/>
                <a:gd name="connsiteY32" fmla="*/ 32715 h 2514438"/>
                <a:gd name="connsiteX33" fmla="*/ 46328 w 2521182"/>
                <a:gd name="connsiteY33" fmla="*/ 37248 h 2514438"/>
                <a:gd name="connsiteX34" fmla="*/ 41510 w 2521182"/>
                <a:gd name="connsiteY34" fmla="*/ 40448 h 2514438"/>
                <a:gd name="connsiteX35" fmla="*/ 41510 w 2521182"/>
                <a:gd name="connsiteY35" fmla="*/ 40447 h 2514438"/>
                <a:gd name="connsiteX36" fmla="*/ 34768 w 2521182"/>
                <a:gd name="connsiteY36" fmla="*/ 50600 h 2514438"/>
                <a:gd name="connsiteX37" fmla="*/ 19992 w 2521182"/>
                <a:gd name="connsiteY37" fmla="*/ 67667 h 2514438"/>
                <a:gd name="connsiteX38" fmla="*/ 15013 w 2521182"/>
                <a:gd name="connsiteY38" fmla="*/ 80349 h 2514438"/>
                <a:gd name="connsiteX39" fmla="*/ 11175 w 2521182"/>
                <a:gd name="connsiteY39" fmla="*/ 86128 h 2514438"/>
                <a:gd name="connsiteX40" fmla="*/ 9634 w 2521182"/>
                <a:gd name="connsiteY40" fmla="*/ 94051 h 2514438"/>
                <a:gd name="connsiteX41" fmla="*/ 2806 w 2521182"/>
                <a:gd name="connsiteY41" fmla="*/ 111443 h 2514438"/>
                <a:gd name="connsiteX42" fmla="*/ 0 w 2521182"/>
                <a:gd name="connsiteY42" fmla="*/ 139273 h 2514438"/>
                <a:gd name="connsiteX43" fmla="*/ 2806 w 2521182"/>
                <a:gd name="connsiteY43" fmla="*/ 167103 h 2514438"/>
                <a:gd name="connsiteX44" fmla="*/ 10544 w 2521182"/>
                <a:gd name="connsiteY44" fmla="*/ 186812 h 2514438"/>
                <a:gd name="connsiteX45" fmla="*/ 11175 w 2521182"/>
                <a:gd name="connsiteY45" fmla="*/ 190058 h 2514438"/>
                <a:gd name="connsiteX46" fmla="*/ 12748 w 2521182"/>
                <a:gd name="connsiteY46" fmla="*/ 192425 h 2514438"/>
                <a:gd name="connsiteX47" fmla="*/ 19992 w 2521182"/>
                <a:gd name="connsiteY47" fmla="*/ 210878 h 2514438"/>
                <a:gd name="connsiteX48" fmla="*/ 41491 w 2521182"/>
                <a:gd name="connsiteY48" fmla="*/ 235710 h 2514438"/>
                <a:gd name="connsiteX49" fmla="*/ 41510 w 2521182"/>
                <a:gd name="connsiteY49" fmla="*/ 235739 h 2514438"/>
                <a:gd name="connsiteX50" fmla="*/ 41553 w 2521182"/>
                <a:gd name="connsiteY50" fmla="*/ 235781 h 2514438"/>
                <a:gd name="connsiteX51" fmla="*/ 50253 w 2521182"/>
                <a:gd name="connsiteY51" fmla="*/ 245831 h 2514438"/>
                <a:gd name="connsiteX52" fmla="*/ 53418 w 2521182"/>
                <a:gd name="connsiteY52" fmla="*/ 247646 h 2514438"/>
                <a:gd name="connsiteX53" fmla="*/ 786416 w 2521182"/>
                <a:gd name="connsiteY53" fmla="*/ 980636 h 2514438"/>
                <a:gd name="connsiteX54" fmla="*/ 789475 w 2521182"/>
                <a:gd name="connsiteY54" fmla="*/ 980636 h 2514438"/>
                <a:gd name="connsiteX55" fmla="*/ 1578426 w 2521182"/>
                <a:gd name="connsiteY55" fmla="*/ 1769586 h 2514438"/>
                <a:gd name="connsiteX56" fmla="*/ 1578887 w 2521182"/>
                <a:gd name="connsiteY56" fmla="*/ 1769125 h 2514438"/>
                <a:gd name="connsiteX57" fmla="*/ 2270775 w 2521182"/>
                <a:gd name="connsiteY57" fmla="*/ 2461020 h 2514438"/>
                <a:gd name="connsiteX58" fmla="*/ 2272590 w 2521182"/>
                <a:gd name="connsiteY58" fmla="*/ 2464185 h 2514438"/>
                <a:gd name="connsiteX59" fmla="*/ 2282640 w 2521182"/>
                <a:gd name="connsiteY59" fmla="*/ 2472885 h 2514438"/>
                <a:gd name="connsiteX60" fmla="*/ 2282682 w 2521182"/>
                <a:gd name="connsiteY60" fmla="*/ 2472928 h 2514438"/>
                <a:gd name="connsiteX61" fmla="*/ 2282711 w 2521182"/>
                <a:gd name="connsiteY61" fmla="*/ 2472947 h 2514438"/>
                <a:gd name="connsiteX62" fmla="*/ 2307543 w 2521182"/>
                <a:gd name="connsiteY62" fmla="*/ 2494446 h 2514438"/>
                <a:gd name="connsiteX63" fmla="*/ 2325996 w 2521182"/>
                <a:gd name="connsiteY63" fmla="*/ 2501690 h 2514438"/>
                <a:gd name="connsiteX64" fmla="*/ 2328363 w 2521182"/>
                <a:gd name="connsiteY64" fmla="*/ 2503263 h 2514438"/>
                <a:gd name="connsiteX65" fmla="*/ 2331609 w 2521182"/>
                <a:gd name="connsiteY65" fmla="*/ 2503894 h 2514438"/>
                <a:gd name="connsiteX66" fmla="*/ 2351318 w 2521182"/>
                <a:gd name="connsiteY66" fmla="*/ 2511632 h 251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21182" h="2514438">
                  <a:moveTo>
                    <a:pt x="2379148" y="2514438"/>
                  </a:moveTo>
                  <a:lnTo>
                    <a:pt x="2406978" y="2511632"/>
                  </a:lnTo>
                  <a:lnTo>
                    <a:pt x="2424370" y="2504804"/>
                  </a:lnTo>
                  <a:lnTo>
                    <a:pt x="2432293" y="2503263"/>
                  </a:lnTo>
                  <a:lnTo>
                    <a:pt x="2438072" y="2499425"/>
                  </a:lnTo>
                  <a:lnTo>
                    <a:pt x="2450754" y="2494446"/>
                  </a:lnTo>
                  <a:lnTo>
                    <a:pt x="2467821" y="2479670"/>
                  </a:lnTo>
                  <a:lnTo>
                    <a:pt x="2477974" y="2472928"/>
                  </a:lnTo>
                  <a:lnTo>
                    <a:pt x="2477973" y="2472928"/>
                  </a:lnTo>
                  <a:lnTo>
                    <a:pt x="2481173" y="2468110"/>
                  </a:lnTo>
                  <a:lnTo>
                    <a:pt x="2485706" y="2464185"/>
                  </a:lnTo>
                  <a:lnTo>
                    <a:pt x="2497947" y="2442849"/>
                  </a:lnTo>
                  <a:lnTo>
                    <a:pt x="2508308" y="2427246"/>
                  </a:lnTo>
                  <a:cubicBezTo>
                    <a:pt x="2515050" y="2410623"/>
                    <a:pt x="2518419" y="2392952"/>
                    <a:pt x="2518420" y="2375281"/>
                  </a:cubicBezTo>
                  <a:lnTo>
                    <a:pt x="2517240" y="2369220"/>
                  </a:lnTo>
                  <a:lnTo>
                    <a:pt x="2517240" y="2269594"/>
                  </a:lnTo>
                  <a:lnTo>
                    <a:pt x="2518420" y="2263529"/>
                  </a:lnTo>
                  <a:lnTo>
                    <a:pt x="2517241" y="2257468"/>
                  </a:lnTo>
                  <a:lnTo>
                    <a:pt x="2517242" y="980635"/>
                  </a:lnTo>
                  <a:lnTo>
                    <a:pt x="2521182" y="980635"/>
                  </a:lnTo>
                  <a:lnTo>
                    <a:pt x="2521182" y="0"/>
                  </a:lnTo>
                  <a:lnTo>
                    <a:pt x="1645990" y="0"/>
                  </a:lnTo>
                  <a:lnTo>
                    <a:pt x="1645990" y="1"/>
                  </a:lnTo>
                  <a:lnTo>
                    <a:pt x="1534237" y="1"/>
                  </a:lnTo>
                  <a:lnTo>
                    <a:pt x="1534237" y="1179"/>
                  </a:lnTo>
                  <a:lnTo>
                    <a:pt x="256970" y="1180"/>
                  </a:lnTo>
                  <a:lnTo>
                    <a:pt x="250909" y="1"/>
                  </a:lnTo>
                  <a:lnTo>
                    <a:pt x="244844" y="1181"/>
                  </a:lnTo>
                  <a:lnTo>
                    <a:pt x="145218" y="1181"/>
                  </a:lnTo>
                  <a:lnTo>
                    <a:pt x="139157" y="1"/>
                  </a:lnTo>
                  <a:cubicBezTo>
                    <a:pt x="121486" y="2"/>
                    <a:pt x="103815" y="3371"/>
                    <a:pt x="87192" y="10113"/>
                  </a:cubicBezTo>
                  <a:lnTo>
                    <a:pt x="71589" y="20474"/>
                  </a:lnTo>
                  <a:lnTo>
                    <a:pt x="50253" y="32715"/>
                  </a:lnTo>
                  <a:lnTo>
                    <a:pt x="46328" y="37248"/>
                  </a:lnTo>
                  <a:lnTo>
                    <a:pt x="41510" y="40448"/>
                  </a:lnTo>
                  <a:lnTo>
                    <a:pt x="41510" y="40447"/>
                  </a:lnTo>
                  <a:lnTo>
                    <a:pt x="34768" y="50600"/>
                  </a:lnTo>
                  <a:lnTo>
                    <a:pt x="19992" y="67667"/>
                  </a:lnTo>
                  <a:lnTo>
                    <a:pt x="15013" y="80349"/>
                  </a:lnTo>
                  <a:lnTo>
                    <a:pt x="11175" y="86128"/>
                  </a:lnTo>
                  <a:lnTo>
                    <a:pt x="9634" y="94051"/>
                  </a:lnTo>
                  <a:lnTo>
                    <a:pt x="2806" y="111443"/>
                  </a:lnTo>
                  <a:lnTo>
                    <a:pt x="0" y="139273"/>
                  </a:lnTo>
                  <a:lnTo>
                    <a:pt x="2806" y="167103"/>
                  </a:lnTo>
                  <a:lnTo>
                    <a:pt x="10544" y="186812"/>
                  </a:lnTo>
                  <a:lnTo>
                    <a:pt x="11175" y="190058"/>
                  </a:lnTo>
                  <a:lnTo>
                    <a:pt x="12748" y="192425"/>
                  </a:lnTo>
                  <a:lnTo>
                    <a:pt x="19992" y="210878"/>
                  </a:lnTo>
                  <a:lnTo>
                    <a:pt x="41491" y="235710"/>
                  </a:lnTo>
                  <a:lnTo>
                    <a:pt x="41510" y="235739"/>
                  </a:lnTo>
                  <a:lnTo>
                    <a:pt x="41553" y="235781"/>
                  </a:lnTo>
                  <a:lnTo>
                    <a:pt x="50253" y="245831"/>
                  </a:lnTo>
                  <a:lnTo>
                    <a:pt x="53418" y="247646"/>
                  </a:lnTo>
                  <a:lnTo>
                    <a:pt x="786416" y="980636"/>
                  </a:lnTo>
                  <a:lnTo>
                    <a:pt x="789475" y="980636"/>
                  </a:lnTo>
                  <a:lnTo>
                    <a:pt x="1578426" y="1769586"/>
                  </a:lnTo>
                  <a:lnTo>
                    <a:pt x="1578887" y="1769125"/>
                  </a:lnTo>
                  <a:lnTo>
                    <a:pt x="2270775" y="2461020"/>
                  </a:lnTo>
                  <a:lnTo>
                    <a:pt x="2272590" y="2464185"/>
                  </a:lnTo>
                  <a:lnTo>
                    <a:pt x="2282640" y="2472885"/>
                  </a:lnTo>
                  <a:lnTo>
                    <a:pt x="2282682" y="2472928"/>
                  </a:lnTo>
                  <a:lnTo>
                    <a:pt x="2282711" y="2472947"/>
                  </a:lnTo>
                  <a:lnTo>
                    <a:pt x="2307543" y="2494446"/>
                  </a:lnTo>
                  <a:lnTo>
                    <a:pt x="2325996" y="2501690"/>
                  </a:lnTo>
                  <a:lnTo>
                    <a:pt x="2328363" y="2503263"/>
                  </a:lnTo>
                  <a:lnTo>
                    <a:pt x="2331609" y="2503894"/>
                  </a:lnTo>
                  <a:lnTo>
                    <a:pt x="2351318" y="2511632"/>
                  </a:lnTo>
                  <a:close/>
                </a:path>
              </a:pathLst>
            </a:custGeom>
            <a:noFill/>
            <a:ln w="22225">
              <a:gradFill flip="none" rotWithShape="1">
                <a:gsLst>
                  <a:gs pos="67000">
                    <a:schemeClr val="bg1"/>
                  </a:gs>
                  <a:gs pos="22000">
                    <a:schemeClr val="bg1">
                      <a:alpha val="0"/>
                      <a:lumMod val="100000"/>
                    </a:schemeClr>
                  </a:gs>
                </a:gsLst>
                <a:lin ang="81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683630" y="1613617"/>
              <a:ext cx="1249496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2000">
                  <a:srgbClr val="F9F9F9">
                    <a:alpha val="56000"/>
                  </a:srgbClr>
                </a:gs>
                <a:gs pos="2000">
                  <a:schemeClr val="bg1">
                    <a:lumMod val="95000"/>
                    <a:alpha val="50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flipH="1">
              <a:off x="6258207" y="1612883"/>
              <a:ext cx="1249496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2000">
                  <a:srgbClr val="F9F9F9">
                    <a:alpha val="50000"/>
                  </a:srgbClr>
                </a:gs>
                <a:gs pos="2000">
                  <a:schemeClr val="bg1">
                    <a:lumMod val="95000"/>
                    <a:alpha val="46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flipH="1" flipV="1">
              <a:off x="6249877" y="5854815"/>
              <a:ext cx="1249496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26000">
                  <a:schemeClr val="tx1">
                    <a:alpha val="35000"/>
                  </a:schemeClr>
                </a:gs>
                <a:gs pos="2000">
                  <a:schemeClr val="tx1">
                    <a:alpha val="12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flipV="1">
              <a:off x="4691258" y="5854815"/>
              <a:ext cx="1249496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26000">
                  <a:schemeClr val="tx1">
                    <a:alpha val="19000"/>
                  </a:schemeClr>
                </a:gs>
                <a:gs pos="2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 rot="5400000" flipV="1">
              <a:off x="3339197" y="2969200"/>
              <a:ext cx="1249495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2000">
                  <a:srgbClr val="F9F9F9">
                    <a:alpha val="50000"/>
                  </a:srgbClr>
                </a:gs>
                <a:gs pos="2000">
                  <a:schemeClr val="bg1">
                    <a:lumMod val="95000"/>
                    <a:alpha val="46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16200000">
              <a:off x="3339197" y="4499117"/>
              <a:ext cx="1249495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2000">
                  <a:srgbClr val="F9F9F9">
                    <a:alpha val="50000"/>
                  </a:srgbClr>
                </a:gs>
                <a:gs pos="2000">
                  <a:schemeClr val="bg1">
                    <a:lumMod val="95000"/>
                    <a:alpha val="46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rot="16200000" flipH="1" flipV="1">
              <a:off x="7606218" y="2969200"/>
              <a:ext cx="1249495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17000">
                  <a:schemeClr val="tx1">
                    <a:alpha val="19000"/>
                  </a:schemeClr>
                </a:gs>
                <a:gs pos="2000">
                  <a:schemeClr val="tx1">
                    <a:alpha val="15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rot="5400000" flipH="1">
              <a:off x="7606218" y="4499117"/>
              <a:ext cx="1249495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26000">
                  <a:schemeClr val="tx1">
                    <a:alpha val="19000"/>
                  </a:schemeClr>
                </a:gs>
                <a:gs pos="2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sp>
        <p:nvSpPr>
          <p:cNvPr id="33" name="文本框 111"/>
          <p:cNvSpPr txBox="1"/>
          <p:nvPr/>
        </p:nvSpPr>
        <p:spPr>
          <a:xfrm>
            <a:off x="3834712" y="2333837"/>
            <a:ext cx="754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rgbClr val="FEB750"/>
                </a:solidFill>
                <a:latin typeface="Impact" panose="020B0806030902050204" pitchFamily="34" charset="0"/>
              </a:rPr>
              <a:t>01</a:t>
            </a:r>
            <a:endParaRPr lang="zh-CN" altLang="en-US" sz="3000" dirty="0">
              <a:solidFill>
                <a:srgbClr val="FEB750"/>
              </a:solidFill>
              <a:latin typeface="Impact" panose="020B0806030902050204" pitchFamily="34" charset="0"/>
            </a:endParaRPr>
          </a:p>
        </p:txBody>
      </p:sp>
      <p:sp>
        <p:nvSpPr>
          <p:cNvPr id="34" name="文本框 112"/>
          <p:cNvSpPr txBox="1"/>
          <p:nvPr/>
        </p:nvSpPr>
        <p:spPr>
          <a:xfrm>
            <a:off x="3834712" y="2993719"/>
            <a:ext cx="754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rgbClr val="03ACBE"/>
                </a:solidFill>
                <a:latin typeface="Impact" panose="020B0806030902050204" pitchFamily="34" charset="0"/>
              </a:rPr>
              <a:t>04</a:t>
            </a:r>
            <a:endParaRPr lang="zh-CN" altLang="en-US" sz="3000" dirty="0">
              <a:solidFill>
                <a:srgbClr val="03ACBE"/>
              </a:solidFill>
              <a:latin typeface="Impact" panose="020B0806030902050204" pitchFamily="34" charset="0"/>
            </a:endParaRPr>
          </a:p>
        </p:txBody>
      </p:sp>
      <p:sp>
        <p:nvSpPr>
          <p:cNvPr id="35" name="文本框 113"/>
          <p:cNvSpPr txBox="1"/>
          <p:nvPr/>
        </p:nvSpPr>
        <p:spPr>
          <a:xfrm>
            <a:off x="4544636" y="2333837"/>
            <a:ext cx="754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rgbClr val="E27172"/>
                </a:solidFill>
                <a:latin typeface="Impact" panose="020B0806030902050204" pitchFamily="34" charset="0"/>
              </a:rPr>
              <a:t>02</a:t>
            </a:r>
            <a:endParaRPr lang="zh-CN" altLang="en-US" sz="3000" dirty="0">
              <a:solidFill>
                <a:srgbClr val="E27172"/>
              </a:solidFill>
              <a:latin typeface="Impact" panose="020B0806030902050204" pitchFamily="34" charset="0"/>
            </a:endParaRPr>
          </a:p>
        </p:txBody>
      </p:sp>
      <p:sp>
        <p:nvSpPr>
          <p:cNvPr id="36" name="文本框 114"/>
          <p:cNvSpPr txBox="1"/>
          <p:nvPr/>
        </p:nvSpPr>
        <p:spPr>
          <a:xfrm>
            <a:off x="4544636" y="2993719"/>
            <a:ext cx="754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rgbClr val="633E72"/>
                </a:solidFill>
                <a:latin typeface="Impact" panose="020B0806030902050204" pitchFamily="34" charset="0"/>
              </a:rPr>
              <a:t>03</a:t>
            </a:r>
            <a:endParaRPr lang="zh-CN" altLang="en-US" sz="3000" dirty="0">
              <a:solidFill>
                <a:srgbClr val="633E72"/>
              </a:solidFill>
              <a:latin typeface="Impact" panose="020B0806030902050204" pitchFamily="34" charset="0"/>
            </a:endParaRPr>
          </a:p>
        </p:txBody>
      </p:sp>
      <p:grpSp>
        <p:nvGrpSpPr>
          <p:cNvPr id="37" name="Group 41"/>
          <p:cNvGrpSpPr>
            <a:grpSpLocks noChangeAspect="1"/>
          </p:cNvGrpSpPr>
          <p:nvPr/>
        </p:nvGrpSpPr>
        <p:grpSpPr bwMode="auto">
          <a:xfrm>
            <a:off x="3345610" y="1608811"/>
            <a:ext cx="242345" cy="296554"/>
            <a:chOff x="3783" y="2089"/>
            <a:chExt cx="116" cy="142"/>
          </a:xfrm>
          <a:solidFill>
            <a:schemeClr val="bg1"/>
          </a:solidFill>
          <a:effectLst/>
        </p:grpSpPr>
        <p:sp>
          <p:nvSpPr>
            <p:cNvPr id="38" name="Freeform 42"/>
            <p:cNvSpPr/>
            <p:nvPr/>
          </p:nvSpPr>
          <p:spPr bwMode="auto">
            <a:xfrm>
              <a:off x="3791" y="2221"/>
              <a:ext cx="20" cy="10"/>
            </a:xfrm>
            <a:custGeom>
              <a:avLst/>
              <a:gdLst>
                <a:gd name="T0" fmla="*/ 8 w 8"/>
                <a:gd name="T1" fmla="*/ 0 h 4"/>
                <a:gd name="T2" fmla="*/ 1 w 8"/>
                <a:gd name="T3" fmla="*/ 0 h 4"/>
                <a:gd name="T4" fmla="*/ 0 w 8"/>
                <a:gd name="T5" fmla="*/ 0 h 4"/>
                <a:gd name="T6" fmla="*/ 0 w 8"/>
                <a:gd name="T7" fmla="*/ 4 h 4"/>
                <a:gd name="T8" fmla="*/ 1 w 8"/>
                <a:gd name="T9" fmla="*/ 4 h 4"/>
                <a:gd name="T10" fmla="*/ 8 w 8"/>
                <a:gd name="T11" fmla="*/ 4 h 4"/>
                <a:gd name="T12" fmla="*/ 8 w 8"/>
                <a:gd name="T13" fmla="*/ 4 h 4"/>
                <a:gd name="T14" fmla="*/ 8 w 8"/>
                <a:gd name="T15" fmla="*/ 0 h 4"/>
                <a:gd name="T16" fmla="*/ 8 w 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39" name="Freeform 43"/>
            <p:cNvSpPr/>
            <p:nvPr/>
          </p:nvSpPr>
          <p:spPr bwMode="auto">
            <a:xfrm>
              <a:off x="3818" y="2208"/>
              <a:ext cx="23" cy="23"/>
            </a:xfrm>
            <a:custGeom>
              <a:avLst/>
              <a:gdLst>
                <a:gd name="T0" fmla="*/ 8 w 9"/>
                <a:gd name="T1" fmla="*/ 0 h 9"/>
                <a:gd name="T2" fmla="*/ 1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1 w 9"/>
                <a:gd name="T9" fmla="*/ 9 h 9"/>
                <a:gd name="T10" fmla="*/ 8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8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40" name="Freeform 44"/>
            <p:cNvSpPr/>
            <p:nvPr/>
          </p:nvSpPr>
          <p:spPr bwMode="auto">
            <a:xfrm>
              <a:off x="3849" y="2184"/>
              <a:ext cx="20" cy="47"/>
            </a:xfrm>
            <a:custGeom>
              <a:avLst/>
              <a:gdLst>
                <a:gd name="T0" fmla="*/ 7 w 8"/>
                <a:gd name="T1" fmla="*/ 0 h 19"/>
                <a:gd name="T2" fmla="*/ 0 w 8"/>
                <a:gd name="T3" fmla="*/ 0 h 19"/>
                <a:gd name="T4" fmla="*/ 0 w 8"/>
                <a:gd name="T5" fmla="*/ 1 h 19"/>
                <a:gd name="T6" fmla="*/ 0 w 8"/>
                <a:gd name="T7" fmla="*/ 19 h 19"/>
                <a:gd name="T8" fmla="*/ 0 w 8"/>
                <a:gd name="T9" fmla="*/ 19 h 19"/>
                <a:gd name="T10" fmla="*/ 7 w 8"/>
                <a:gd name="T11" fmla="*/ 19 h 19"/>
                <a:gd name="T12" fmla="*/ 8 w 8"/>
                <a:gd name="T13" fmla="*/ 19 h 19"/>
                <a:gd name="T14" fmla="*/ 8 w 8"/>
                <a:gd name="T15" fmla="*/ 1 h 19"/>
                <a:gd name="T16" fmla="*/ 7 w 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9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3877" y="2161"/>
              <a:ext cx="22" cy="70"/>
            </a:xfrm>
            <a:custGeom>
              <a:avLst/>
              <a:gdLst>
                <a:gd name="T0" fmla="*/ 8 w 9"/>
                <a:gd name="T1" fmla="*/ 0 h 28"/>
                <a:gd name="T2" fmla="*/ 1 w 9"/>
                <a:gd name="T3" fmla="*/ 0 h 28"/>
                <a:gd name="T4" fmla="*/ 0 w 9"/>
                <a:gd name="T5" fmla="*/ 1 h 28"/>
                <a:gd name="T6" fmla="*/ 0 w 9"/>
                <a:gd name="T7" fmla="*/ 28 h 28"/>
                <a:gd name="T8" fmla="*/ 1 w 9"/>
                <a:gd name="T9" fmla="*/ 28 h 28"/>
                <a:gd name="T10" fmla="*/ 8 w 9"/>
                <a:gd name="T11" fmla="*/ 28 h 28"/>
                <a:gd name="T12" fmla="*/ 9 w 9"/>
                <a:gd name="T13" fmla="*/ 28 h 28"/>
                <a:gd name="T14" fmla="*/ 9 w 9"/>
                <a:gd name="T15" fmla="*/ 1 h 28"/>
                <a:gd name="T16" fmla="*/ 8 w 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8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3821" y="2089"/>
              <a:ext cx="23" cy="27"/>
            </a:xfrm>
            <a:custGeom>
              <a:avLst/>
              <a:gdLst>
                <a:gd name="T0" fmla="*/ 5 w 9"/>
                <a:gd name="T1" fmla="*/ 10 h 11"/>
                <a:gd name="T2" fmla="*/ 8 w 9"/>
                <a:gd name="T3" fmla="*/ 4 h 11"/>
                <a:gd name="T4" fmla="*/ 5 w 9"/>
                <a:gd name="T5" fmla="*/ 0 h 11"/>
                <a:gd name="T6" fmla="*/ 0 w 9"/>
                <a:gd name="T7" fmla="*/ 4 h 11"/>
                <a:gd name="T8" fmla="*/ 5 w 9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10"/>
                  </a:moveTo>
                  <a:cubicBezTo>
                    <a:pt x="8" y="10"/>
                    <a:pt x="8" y="7"/>
                    <a:pt x="8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8"/>
                    <a:pt x="4" y="11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43" name="Freeform 47"/>
            <p:cNvSpPr/>
            <p:nvPr/>
          </p:nvSpPr>
          <p:spPr bwMode="auto">
            <a:xfrm>
              <a:off x="3785" y="2164"/>
              <a:ext cx="36" cy="44"/>
            </a:xfrm>
            <a:custGeom>
              <a:avLst/>
              <a:gdLst>
                <a:gd name="T0" fmla="*/ 12 w 14"/>
                <a:gd name="T1" fmla="*/ 1 h 18"/>
                <a:gd name="T2" fmla="*/ 10 w 14"/>
                <a:gd name="T3" fmla="*/ 0 h 18"/>
                <a:gd name="T4" fmla="*/ 8 w 14"/>
                <a:gd name="T5" fmla="*/ 6 h 18"/>
                <a:gd name="T6" fmla="*/ 1 w 14"/>
                <a:gd name="T7" fmla="*/ 14 h 18"/>
                <a:gd name="T8" fmla="*/ 1 w 14"/>
                <a:gd name="T9" fmla="*/ 17 h 18"/>
                <a:gd name="T10" fmla="*/ 4 w 14"/>
                <a:gd name="T11" fmla="*/ 17 h 18"/>
                <a:gd name="T12" fmla="*/ 12 w 14"/>
                <a:gd name="T13" fmla="*/ 9 h 18"/>
                <a:gd name="T14" fmla="*/ 13 w 14"/>
                <a:gd name="T15" fmla="*/ 8 h 18"/>
                <a:gd name="T16" fmla="*/ 14 w 14"/>
                <a:gd name="T17" fmla="*/ 3 h 18"/>
                <a:gd name="T18" fmla="*/ 12 w 14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12" y="1"/>
                  </a:moveTo>
                  <a:cubicBezTo>
                    <a:pt x="11" y="1"/>
                    <a:pt x="10" y="0"/>
                    <a:pt x="10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2" y="18"/>
                    <a:pt x="4" y="18"/>
                    <a:pt x="4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44" name="Freeform 48"/>
            <p:cNvSpPr/>
            <p:nvPr/>
          </p:nvSpPr>
          <p:spPr bwMode="auto">
            <a:xfrm>
              <a:off x="3836" y="2116"/>
              <a:ext cx="33" cy="20"/>
            </a:xfrm>
            <a:custGeom>
              <a:avLst/>
              <a:gdLst>
                <a:gd name="T0" fmla="*/ 6 w 13"/>
                <a:gd name="T1" fmla="*/ 8 h 8"/>
                <a:gd name="T2" fmla="*/ 12 w 13"/>
                <a:gd name="T3" fmla="*/ 4 h 8"/>
                <a:gd name="T4" fmla="*/ 12 w 13"/>
                <a:gd name="T5" fmla="*/ 1 h 8"/>
                <a:gd name="T6" fmla="*/ 10 w 13"/>
                <a:gd name="T7" fmla="*/ 1 h 8"/>
                <a:gd name="T8" fmla="*/ 5 w 13"/>
                <a:gd name="T9" fmla="*/ 4 h 8"/>
                <a:gd name="T10" fmla="*/ 1 w 13"/>
                <a:gd name="T11" fmla="*/ 3 h 8"/>
                <a:gd name="T12" fmla="*/ 1 w 13"/>
                <a:gd name="T13" fmla="*/ 5 h 8"/>
                <a:gd name="T14" fmla="*/ 0 w 13"/>
                <a:gd name="T15" fmla="*/ 7 h 8"/>
                <a:gd name="T16" fmla="*/ 5 w 13"/>
                <a:gd name="T17" fmla="*/ 8 h 8"/>
                <a:gd name="T18" fmla="*/ 6 w 13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">
                  <a:moveTo>
                    <a:pt x="6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45" name="Freeform 49"/>
            <p:cNvSpPr/>
            <p:nvPr/>
          </p:nvSpPr>
          <p:spPr bwMode="auto">
            <a:xfrm>
              <a:off x="3783" y="2116"/>
              <a:ext cx="58" cy="87"/>
            </a:xfrm>
            <a:custGeom>
              <a:avLst/>
              <a:gdLst>
                <a:gd name="T0" fmla="*/ 18 w 23"/>
                <a:gd name="T1" fmla="*/ 17 h 35"/>
                <a:gd name="T2" fmla="*/ 21 w 23"/>
                <a:gd name="T3" fmla="*/ 5 h 35"/>
                <a:gd name="T4" fmla="*/ 21 w 23"/>
                <a:gd name="T5" fmla="*/ 2 h 35"/>
                <a:gd name="T6" fmla="*/ 20 w 23"/>
                <a:gd name="T7" fmla="*/ 2 h 35"/>
                <a:gd name="T8" fmla="*/ 19 w 23"/>
                <a:gd name="T9" fmla="*/ 7 h 35"/>
                <a:gd name="T10" fmla="*/ 20 w 23"/>
                <a:gd name="T11" fmla="*/ 3 h 35"/>
                <a:gd name="T12" fmla="*/ 20 w 23"/>
                <a:gd name="T13" fmla="*/ 2 h 35"/>
                <a:gd name="T14" fmla="*/ 20 w 23"/>
                <a:gd name="T15" fmla="*/ 1 h 35"/>
                <a:gd name="T16" fmla="*/ 19 w 23"/>
                <a:gd name="T17" fmla="*/ 1 h 35"/>
                <a:gd name="T18" fmla="*/ 18 w 23"/>
                <a:gd name="T19" fmla="*/ 2 h 35"/>
                <a:gd name="T20" fmla="*/ 19 w 23"/>
                <a:gd name="T21" fmla="*/ 3 h 35"/>
                <a:gd name="T22" fmla="*/ 18 w 23"/>
                <a:gd name="T23" fmla="*/ 6 h 35"/>
                <a:gd name="T24" fmla="*/ 17 w 23"/>
                <a:gd name="T25" fmla="*/ 0 h 35"/>
                <a:gd name="T26" fmla="*/ 17 w 23"/>
                <a:gd name="T27" fmla="*/ 0 h 35"/>
                <a:gd name="T28" fmla="*/ 17 w 23"/>
                <a:gd name="T29" fmla="*/ 0 h 35"/>
                <a:gd name="T30" fmla="*/ 15 w 23"/>
                <a:gd name="T31" fmla="*/ 0 h 35"/>
                <a:gd name="T32" fmla="*/ 8 w 23"/>
                <a:gd name="T33" fmla="*/ 0 h 35"/>
                <a:gd name="T34" fmla="*/ 1 w 23"/>
                <a:gd name="T35" fmla="*/ 5 h 35"/>
                <a:gd name="T36" fmla="*/ 1 w 23"/>
                <a:gd name="T37" fmla="*/ 8 h 35"/>
                <a:gd name="T38" fmla="*/ 4 w 23"/>
                <a:gd name="T39" fmla="*/ 8 h 35"/>
                <a:gd name="T40" fmla="*/ 4 w 23"/>
                <a:gd name="T41" fmla="*/ 8 h 35"/>
                <a:gd name="T42" fmla="*/ 9 w 23"/>
                <a:gd name="T43" fmla="*/ 4 h 35"/>
                <a:gd name="T44" fmla="*/ 13 w 23"/>
                <a:gd name="T45" fmla="*/ 4 h 35"/>
                <a:gd name="T46" fmla="*/ 12 w 23"/>
                <a:gd name="T47" fmla="*/ 4 h 35"/>
                <a:gd name="T48" fmla="*/ 9 w 23"/>
                <a:gd name="T49" fmla="*/ 15 h 35"/>
                <a:gd name="T50" fmla="*/ 10 w 23"/>
                <a:gd name="T51" fmla="*/ 16 h 35"/>
                <a:gd name="T52" fmla="*/ 14 w 23"/>
                <a:gd name="T53" fmla="*/ 20 h 35"/>
                <a:gd name="T54" fmla="*/ 18 w 23"/>
                <a:gd name="T55" fmla="*/ 24 h 35"/>
                <a:gd name="T56" fmla="*/ 17 w 23"/>
                <a:gd name="T57" fmla="*/ 32 h 35"/>
                <a:gd name="T58" fmla="*/ 19 w 23"/>
                <a:gd name="T59" fmla="*/ 35 h 35"/>
                <a:gd name="T60" fmla="*/ 22 w 23"/>
                <a:gd name="T61" fmla="*/ 33 h 35"/>
                <a:gd name="T62" fmla="*/ 23 w 23"/>
                <a:gd name="T63" fmla="*/ 24 h 35"/>
                <a:gd name="T64" fmla="*/ 23 w 23"/>
                <a:gd name="T65" fmla="*/ 22 h 35"/>
                <a:gd name="T66" fmla="*/ 18 w 23"/>
                <a:gd name="T6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35">
                  <a:moveTo>
                    <a:pt x="18" y="17"/>
                  </a:moveTo>
                  <a:cubicBezTo>
                    <a:pt x="19" y="10"/>
                    <a:pt x="21" y="6"/>
                    <a:pt x="21" y="5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5"/>
                    <a:pt x="19" y="7"/>
                    <a:pt x="19" y="7"/>
                  </a:cubicBezTo>
                  <a:cubicBezTo>
                    <a:pt x="19" y="7"/>
                    <a:pt x="20" y="4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1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18" y="4"/>
                    <a:pt x="18" y="6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9" y="4"/>
                    <a:pt x="9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7"/>
                    <a:pt x="9" y="13"/>
                    <a:pt x="9" y="15"/>
                  </a:cubicBezTo>
                  <a:cubicBezTo>
                    <a:pt x="9" y="15"/>
                    <a:pt x="10" y="15"/>
                    <a:pt x="10" y="16"/>
                  </a:cubicBezTo>
                  <a:cubicBezTo>
                    <a:pt x="10" y="16"/>
                    <a:pt x="11" y="18"/>
                    <a:pt x="14" y="20"/>
                  </a:cubicBezTo>
                  <a:cubicBezTo>
                    <a:pt x="14" y="20"/>
                    <a:pt x="18" y="24"/>
                    <a:pt x="18" y="24"/>
                  </a:cubicBezTo>
                  <a:cubicBezTo>
                    <a:pt x="18" y="24"/>
                    <a:pt x="17" y="32"/>
                    <a:pt x="17" y="32"/>
                  </a:cubicBezTo>
                  <a:cubicBezTo>
                    <a:pt x="17" y="34"/>
                    <a:pt x="18" y="35"/>
                    <a:pt x="19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2" y="33"/>
                    <a:pt x="23" y="24"/>
                    <a:pt x="23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18" y="17"/>
                    <a:pt x="1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52"/>
          <p:cNvGrpSpPr>
            <a:grpSpLocks noChangeAspect="1"/>
          </p:cNvGrpSpPr>
          <p:nvPr/>
        </p:nvGrpSpPr>
        <p:grpSpPr bwMode="auto">
          <a:xfrm>
            <a:off x="3341161" y="3825818"/>
            <a:ext cx="279542" cy="277031"/>
            <a:chOff x="3783" y="2102"/>
            <a:chExt cx="116" cy="115"/>
          </a:xfrm>
          <a:solidFill>
            <a:schemeClr val="bg1"/>
          </a:solidFill>
          <a:effectLst/>
        </p:grpSpPr>
        <p:sp>
          <p:nvSpPr>
            <p:cNvPr id="47" name="Freeform 53"/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48" name="Freeform 54"/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49" name="Freeform 55"/>
            <p:cNvSpPr/>
            <p:nvPr/>
          </p:nvSpPr>
          <p:spPr bwMode="auto">
            <a:xfrm>
              <a:off x="3839" y="2115"/>
              <a:ext cx="7" cy="10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4 h 4"/>
                <a:gd name="T4" fmla="*/ 3 w 3"/>
                <a:gd name="T5" fmla="*/ 3 h 4"/>
                <a:gd name="T6" fmla="*/ 3 w 3"/>
                <a:gd name="T7" fmla="*/ 0 h 4"/>
                <a:gd name="T8" fmla="*/ 1 w 3"/>
                <a:gd name="T9" fmla="*/ 0 h 4"/>
                <a:gd name="T10" fmla="*/ 0 w 3"/>
                <a:gd name="T11" fmla="*/ 0 h 4"/>
                <a:gd name="T12" fmla="*/ 0 w 3"/>
                <a:gd name="T13" fmla="*/ 3 h 4"/>
                <a:gd name="T14" fmla="*/ 1 w 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50" name="Freeform 56"/>
            <p:cNvSpPr/>
            <p:nvPr/>
          </p:nvSpPr>
          <p:spPr bwMode="auto">
            <a:xfrm>
              <a:off x="3839" y="2195"/>
              <a:ext cx="7" cy="10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0 w 3"/>
                <a:gd name="T7" fmla="*/ 4 h 4"/>
                <a:gd name="T8" fmla="*/ 1 w 3"/>
                <a:gd name="T9" fmla="*/ 4 h 4"/>
                <a:gd name="T10" fmla="*/ 3 w 3"/>
                <a:gd name="T11" fmla="*/ 4 h 4"/>
                <a:gd name="T12" fmla="*/ 3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51" name="Freeform 57"/>
            <p:cNvSpPr/>
            <p:nvPr/>
          </p:nvSpPr>
          <p:spPr bwMode="auto">
            <a:xfrm>
              <a:off x="3796" y="2155"/>
              <a:ext cx="10" cy="10"/>
            </a:xfrm>
            <a:custGeom>
              <a:avLst/>
              <a:gdLst>
                <a:gd name="T0" fmla="*/ 3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3 w 4"/>
                <a:gd name="T9" fmla="*/ 4 h 4"/>
                <a:gd name="T10" fmla="*/ 4 w 4"/>
                <a:gd name="T11" fmla="*/ 2 h 4"/>
                <a:gd name="T12" fmla="*/ 4 w 4"/>
                <a:gd name="T13" fmla="*/ 2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52" name="Freeform 58"/>
            <p:cNvSpPr/>
            <p:nvPr/>
          </p:nvSpPr>
          <p:spPr bwMode="auto">
            <a:xfrm>
              <a:off x="3877" y="2155"/>
              <a:ext cx="10" cy="10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0 w 4"/>
                <a:gd name="T7" fmla="*/ 2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53" name="Freeform 59"/>
            <p:cNvSpPr/>
            <p:nvPr/>
          </p:nvSpPr>
          <p:spPr bwMode="auto">
            <a:xfrm>
              <a:off x="3813" y="2127"/>
              <a:ext cx="33" cy="38"/>
            </a:xfrm>
            <a:custGeom>
              <a:avLst/>
              <a:gdLst>
                <a:gd name="T0" fmla="*/ 11 w 13"/>
                <a:gd name="T1" fmla="*/ 0 h 15"/>
                <a:gd name="T2" fmla="*/ 10 w 13"/>
                <a:gd name="T3" fmla="*/ 2 h 15"/>
                <a:gd name="T4" fmla="*/ 10 w 13"/>
                <a:gd name="T5" fmla="*/ 11 h 15"/>
                <a:gd name="T6" fmla="*/ 9 w 13"/>
                <a:gd name="T7" fmla="*/ 12 h 15"/>
                <a:gd name="T8" fmla="*/ 2 w 13"/>
                <a:gd name="T9" fmla="*/ 12 h 15"/>
                <a:gd name="T10" fmla="*/ 0 w 13"/>
                <a:gd name="T11" fmla="*/ 14 h 15"/>
                <a:gd name="T12" fmla="*/ 2 w 13"/>
                <a:gd name="T13" fmla="*/ 15 h 15"/>
                <a:gd name="T14" fmla="*/ 11 w 13"/>
                <a:gd name="T15" fmla="*/ 15 h 15"/>
                <a:gd name="T16" fmla="*/ 12 w 13"/>
                <a:gd name="T17" fmla="*/ 15 h 15"/>
                <a:gd name="T18" fmla="*/ 12 w 13"/>
                <a:gd name="T19" fmla="*/ 15 h 15"/>
                <a:gd name="T20" fmla="*/ 13 w 13"/>
                <a:gd name="T21" fmla="*/ 13 h 15"/>
                <a:gd name="T22" fmla="*/ 13 w 13"/>
                <a:gd name="T23" fmla="*/ 2 h 15"/>
                <a:gd name="T24" fmla="*/ 11 w 13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5">
                  <a:moveTo>
                    <a:pt x="11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4"/>
                    <a:pt x="1" y="15"/>
                    <a:pt x="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Group 62"/>
          <p:cNvGrpSpPr>
            <a:grpSpLocks noChangeAspect="1"/>
          </p:cNvGrpSpPr>
          <p:nvPr/>
        </p:nvGrpSpPr>
        <p:grpSpPr bwMode="auto">
          <a:xfrm>
            <a:off x="5487189" y="1663284"/>
            <a:ext cx="298095" cy="237928"/>
            <a:chOff x="3775" y="2110"/>
            <a:chExt cx="129" cy="103"/>
          </a:xfrm>
          <a:solidFill>
            <a:schemeClr val="bg1"/>
          </a:solidFill>
          <a:effectLst/>
        </p:grpSpPr>
        <p:sp>
          <p:nvSpPr>
            <p:cNvPr id="55" name="Freeform 63"/>
            <p:cNvSpPr/>
            <p:nvPr/>
          </p:nvSpPr>
          <p:spPr bwMode="auto">
            <a:xfrm>
              <a:off x="3775" y="2177"/>
              <a:ext cx="40" cy="36"/>
            </a:xfrm>
            <a:custGeom>
              <a:avLst/>
              <a:gdLst>
                <a:gd name="T0" fmla="*/ 5 w 16"/>
                <a:gd name="T1" fmla="*/ 0 h 14"/>
                <a:gd name="T2" fmla="*/ 0 w 16"/>
                <a:gd name="T3" fmla="*/ 4 h 14"/>
                <a:gd name="T4" fmla="*/ 10 w 16"/>
                <a:gd name="T5" fmla="*/ 14 h 14"/>
                <a:gd name="T6" fmla="*/ 16 w 16"/>
                <a:gd name="T7" fmla="*/ 9 h 14"/>
                <a:gd name="T8" fmla="*/ 5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1" y="3"/>
                    <a:pt x="0" y="4"/>
                    <a:pt x="0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3" y="11"/>
                    <a:pt x="16" y="9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56" name="Freeform 64"/>
            <p:cNvSpPr/>
            <p:nvPr/>
          </p:nvSpPr>
          <p:spPr bwMode="auto">
            <a:xfrm>
              <a:off x="3795" y="2156"/>
              <a:ext cx="109" cy="41"/>
            </a:xfrm>
            <a:custGeom>
              <a:avLst/>
              <a:gdLst>
                <a:gd name="T0" fmla="*/ 37 w 44"/>
                <a:gd name="T1" fmla="*/ 4 h 16"/>
                <a:gd name="T2" fmla="*/ 29 w 44"/>
                <a:gd name="T3" fmla="*/ 9 h 16"/>
                <a:gd name="T4" fmla="*/ 18 w 44"/>
                <a:gd name="T5" fmla="*/ 8 h 16"/>
                <a:gd name="T6" fmla="*/ 25 w 44"/>
                <a:gd name="T7" fmla="*/ 7 h 16"/>
                <a:gd name="T8" fmla="*/ 31 w 44"/>
                <a:gd name="T9" fmla="*/ 2 h 16"/>
                <a:gd name="T10" fmla="*/ 20 w 44"/>
                <a:gd name="T11" fmla="*/ 2 h 16"/>
                <a:gd name="T12" fmla="*/ 9 w 44"/>
                <a:gd name="T13" fmla="*/ 2 h 16"/>
                <a:gd name="T14" fmla="*/ 0 w 44"/>
                <a:gd name="T15" fmla="*/ 7 h 16"/>
                <a:gd name="T16" fmla="*/ 9 w 44"/>
                <a:gd name="T17" fmla="*/ 16 h 16"/>
                <a:gd name="T18" fmla="*/ 13 w 44"/>
                <a:gd name="T19" fmla="*/ 14 h 16"/>
                <a:gd name="T20" fmla="*/ 29 w 44"/>
                <a:gd name="T21" fmla="*/ 14 h 16"/>
                <a:gd name="T22" fmla="*/ 44 w 44"/>
                <a:gd name="T23" fmla="*/ 2 h 16"/>
                <a:gd name="T24" fmla="*/ 37 w 44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6">
                  <a:moveTo>
                    <a:pt x="37" y="4"/>
                  </a:moveTo>
                  <a:cubicBezTo>
                    <a:pt x="34" y="7"/>
                    <a:pt x="32" y="8"/>
                    <a:pt x="29" y="9"/>
                  </a:cubicBezTo>
                  <a:cubicBezTo>
                    <a:pt x="24" y="10"/>
                    <a:pt x="19" y="9"/>
                    <a:pt x="18" y="8"/>
                  </a:cubicBezTo>
                  <a:cubicBezTo>
                    <a:pt x="15" y="6"/>
                    <a:pt x="18" y="7"/>
                    <a:pt x="25" y="7"/>
                  </a:cubicBezTo>
                  <a:cubicBezTo>
                    <a:pt x="32" y="6"/>
                    <a:pt x="31" y="2"/>
                    <a:pt x="31" y="2"/>
                  </a:cubicBezTo>
                  <a:cubicBezTo>
                    <a:pt x="29" y="2"/>
                    <a:pt x="27" y="2"/>
                    <a:pt x="20" y="2"/>
                  </a:cubicBezTo>
                  <a:cubicBezTo>
                    <a:pt x="17" y="2"/>
                    <a:pt x="12" y="1"/>
                    <a:pt x="9" y="2"/>
                  </a:cubicBezTo>
                  <a:cubicBezTo>
                    <a:pt x="6" y="2"/>
                    <a:pt x="4" y="5"/>
                    <a:pt x="0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6" y="14"/>
                    <a:pt x="23" y="15"/>
                    <a:pt x="29" y="14"/>
                  </a:cubicBezTo>
                  <a:cubicBezTo>
                    <a:pt x="40" y="9"/>
                    <a:pt x="44" y="2"/>
                    <a:pt x="44" y="2"/>
                  </a:cubicBezTo>
                  <a:cubicBezTo>
                    <a:pt x="44" y="2"/>
                    <a:pt x="41" y="0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57" name="Freeform 65"/>
            <p:cNvSpPr>
              <a:spLocks noEditPoints="1"/>
            </p:cNvSpPr>
            <p:nvPr/>
          </p:nvSpPr>
          <p:spPr bwMode="auto">
            <a:xfrm>
              <a:off x="3810" y="2110"/>
              <a:ext cx="94" cy="41"/>
            </a:xfrm>
            <a:custGeom>
              <a:avLst/>
              <a:gdLst>
                <a:gd name="T0" fmla="*/ 38 w 38"/>
                <a:gd name="T1" fmla="*/ 0 h 16"/>
                <a:gd name="T2" fmla="*/ 34 w 38"/>
                <a:gd name="T3" fmla="*/ 0 h 16"/>
                <a:gd name="T4" fmla="*/ 34 w 38"/>
                <a:gd name="T5" fmla="*/ 6 h 16"/>
                <a:gd name="T6" fmla="*/ 32 w 38"/>
                <a:gd name="T7" fmla="*/ 6 h 16"/>
                <a:gd name="T8" fmla="*/ 32 w 38"/>
                <a:gd name="T9" fmla="*/ 0 h 16"/>
                <a:gd name="T10" fmla="*/ 28 w 38"/>
                <a:gd name="T11" fmla="*/ 0 h 16"/>
                <a:gd name="T12" fmla="*/ 28 w 38"/>
                <a:gd name="T13" fmla="*/ 6 h 16"/>
                <a:gd name="T14" fmla="*/ 12 w 38"/>
                <a:gd name="T15" fmla="*/ 6 h 16"/>
                <a:gd name="T16" fmla="*/ 12 w 38"/>
                <a:gd name="T17" fmla="*/ 3 h 16"/>
                <a:gd name="T18" fmla="*/ 12 w 38"/>
                <a:gd name="T19" fmla="*/ 1 h 16"/>
                <a:gd name="T20" fmla="*/ 11 w 38"/>
                <a:gd name="T21" fmla="*/ 0 h 16"/>
                <a:gd name="T22" fmla="*/ 9 w 38"/>
                <a:gd name="T23" fmla="*/ 0 h 16"/>
                <a:gd name="T24" fmla="*/ 3 w 38"/>
                <a:gd name="T25" fmla="*/ 0 h 16"/>
                <a:gd name="T26" fmla="*/ 1 w 38"/>
                <a:gd name="T27" fmla="*/ 0 h 16"/>
                <a:gd name="T28" fmla="*/ 0 w 38"/>
                <a:gd name="T29" fmla="*/ 2 h 16"/>
                <a:gd name="T30" fmla="*/ 0 w 38"/>
                <a:gd name="T31" fmla="*/ 3 h 16"/>
                <a:gd name="T32" fmla="*/ 0 w 38"/>
                <a:gd name="T33" fmla="*/ 13 h 16"/>
                <a:gd name="T34" fmla="*/ 0 w 38"/>
                <a:gd name="T35" fmla="*/ 15 h 16"/>
                <a:gd name="T36" fmla="*/ 2 w 38"/>
                <a:gd name="T37" fmla="*/ 16 h 16"/>
                <a:gd name="T38" fmla="*/ 3 w 38"/>
                <a:gd name="T39" fmla="*/ 16 h 16"/>
                <a:gd name="T40" fmla="*/ 9 w 38"/>
                <a:gd name="T41" fmla="*/ 16 h 16"/>
                <a:gd name="T42" fmla="*/ 11 w 38"/>
                <a:gd name="T43" fmla="*/ 16 h 16"/>
                <a:gd name="T44" fmla="*/ 12 w 38"/>
                <a:gd name="T45" fmla="*/ 14 h 16"/>
                <a:gd name="T46" fmla="*/ 12 w 38"/>
                <a:gd name="T47" fmla="*/ 13 h 16"/>
                <a:gd name="T48" fmla="*/ 12 w 38"/>
                <a:gd name="T49" fmla="*/ 10 h 16"/>
                <a:gd name="T50" fmla="*/ 38 w 38"/>
                <a:gd name="T51" fmla="*/ 10 h 16"/>
                <a:gd name="T52" fmla="*/ 38 w 38"/>
                <a:gd name="T53" fmla="*/ 0 h 16"/>
                <a:gd name="T54" fmla="*/ 3 w 38"/>
                <a:gd name="T55" fmla="*/ 3 h 16"/>
                <a:gd name="T56" fmla="*/ 9 w 38"/>
                <a:gd name="T57" fmla="*/ 3 h 16"/>
                <a:gd name="T58" fmla="*/ 9 w 38"/>
                <a:gd name="T59" fmla="*/ 13 h 16"/>
                <a:gd name="T60" fmla="*/ 3 w 38"/>
                <a:gd name="T61" fmla="*/ 13 h 16"/>
                <a:gd name="T62" fmla="*/ 3 w 38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16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38" y="0"/>
                  </a:lnTo>
                  <a:close/>
                  <a:moveTo>
                    <a:pt x="3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Group 68"/>
          <p:cNvGrpSpPr>
            <a:grpSpLocks noChangeAspect="1"/>
          </p:cNvGrpSpPr>
          <p:nvPr/>
        </p:nvGrpSpPr>
        <p:grpSpPr bwMode="auto">
          <a:xfrm>
            <a:off x="5616624" y="3827758"/>
            <a:ext cx="265912" cy="256115"/>
            <a:chOff x="3770" y="2095"/>
            <a:chExt cx="137" cy="132"/>
          </a:xfrm>
          <a:solidFill>
            <a:schemeClr val="bg1"/>
          </a:solidFill>
          <a:effectLst/>
        </p:grpSpPr>
        <p:sp>
          <p:nvSpPr>
            <p:cNvPr id="59" name="Freeform 69"/>
            <p:cNvSpPr/>
            <p:nvPr/>
          </p:nvSpPr>
          <p:spPr bwMode="auto">
            <a:xfrm>
              <a:off x="3770" y="2190"/>
              <a:ext cx="137" cy="37"/>
            </a:xfrm>
            <a:custGeom>
              <a:avLst/>
              <a:gdLst>
                <a:gd name="T0" fmla="*/ 52 w 55"/>
                <a:gd name="T1" fmla="*/ 6 h 15"/>
                <a:gd name="T2" fmla="*/ 38 w 55"/>
                <a:gd name="T3" fmla="*/ 6 h 15"/>
                <a:gd name="T4" fmla="*/ 37 w 55"/>
                <a:gd name="T5" fmla="*/ 6 h 15"/>
                <a:gd name="T6" fmla="*/ 37 w 55"/>
                <a:gd name="T7" fmla="*/ 3 h 15"/>
                <a:gd name="T8" fmla="*/ 37 w 55"/>
                <a:gd name="T9" fmla="*/ 1 h 15"/>
                <a:gd name="T10" fmla="*/ 35 w 55"/>
                <a:gd name="T11" fmla="*/ 0 h 15"/>
                <a:gd name="T12" fmla="*/ 20 w 55"/>
                <a:gd name="T13" fmla="*/ 0 h 15"/>
                <a:gd name="T14" fmla="*/ 18 w 55"/>
                <a:gd name="T15" fmla="*/ 3 h 15"/>
                <a:gd name="T16" fmla="*/ 18 w 55"/>
                <a:gd name="T17" fmla="*/ 6 h 15"/>
                <a:gd name="T18" fmla="*/ 18 w 55"/>
                <a:gd name="T19" fmla="*/ 6 h 15"/>
                <a:gd name="T20" fmla="*/ 3 w 55"/>
                <a:gd name="T21" fmla="*/ 6 h 15"/>
                <a:gd name="T22" fmla="*/ 0 w 55"/>
                <a:gd name="T23" fmla="*/ 8 h 15"/>
                <a:gd name="T24" fmla="*/ 0 w 55"/>
                <a:gd name="T25" fmla="*/ 14 h 15"/>
                <a:gd name="T26" fmla="*/ 1 w 55"/>
                <a:gd name="T27" fmla="*/ 15 h 15"/>
                <a:gd name="T28" fmla="*/ 2 w 55"/>
                <a:gd name="T29" fmla="*/ 14 h 15"/>
                <a:gd name="T30" fmla="*/ 2 w 55"/>
                <a:gd name="T31" fmla="*/ 8 h 15"/>
                <a:gd name="T32" fmla="*/ 3 w 55"/>
                <a:gd name="T33" fmla="*/ 8 h 15"/>
                <a:gd name="T34" fmla="*/ 18 w 55"/>
                <a:gd name="T35" fmla="*/ 8 h 15"/>
                <a:gd name="T36" fmla="*/ 18 w 55"/>
                <a:gd name="T37" fmla="*/ 8 h 15"/>
                <a:gd name="T38" fmla="*/ 18 w 55"/>
                <a:gd name="T39" fmla="*/ 9 h 15"/>
                <a:gd name="T40" fmla="*/ 19 w 55"/>
                <a:gd name="T41" fmla="*/ 9 h 15"/>
                <a:gd name="T42" fmla="*/ 20 w 55"/>
                <a:gd name="T43" fmla="*/ 9 h 15"/>
                <a:gd name="T44" fmla="*/ 20 w 55"/>
                <a:gd name="T45" fmla="*/ 8 h 15"/>
                <a:gd name="T46" fmla="*/ 20 w 55"/>
                <a:gd name="T47" fmla="*/ 3 h 15"/>
                <a:gd name="T48" fmla="*/ 20 w 55"/>
                <a:gd name="T49" fmla="*/ 2 h 15"/>
                <a:gd name="T50" fmla="*/ 35 w 55"/>
                <a:gd name="T51" fmla="*/ 2 h 15"/>
                <a:gd name="T52" fmla="*/ 35 w 55"/>
                <a:gd name="T53" fmla="*/ 3 h 15"/>
                <a:gd name="T54" fmla="*/ 35 w 55"/>
                <a:gd name="T55" fmla="*/ 8 h 15"/>
                <a:gd name="T56" fmla="*/ 36 w 55"/>
                <a:gd name="T57" fmla="*/ 9 h 15"/>
                <a:gd name="T58" fmla="*/ 36 w 55"/>
                <a:gd name="T59" fmla="*/ 9 h 15"/>
                <a:gd name="T60" fmla="*/ 37 w 55"/>
                <a:gd name="T61" fmla="*/ 9 h 15"/>
                <a:gd name="T62" fmla="*/ 37 w 55"/>
                <a:gd name="T63" fmla="*/ 8 h 15"/>
                <a:gd name="T64" fmla="*/ 38 w 55"/>
                <a:gd name="T65" fmla="*/ 8 h 15"/>
                <a:gd name="T66" fmla="*/ 52 w 55"/>
                <a:gd name="T67" fmla="*/ 8 h 15"/>
                <a:gd name="T68" fmla="*/ 53 w 55"/>
                <a:gd name="T69" fmla="*/ 8 h 15"/>
                <a:gd name="T70" fmla="*/ 53 w 55"/>
                <a:gd name="T71" fmla="*/ 14 h 15"/>
                <a:gd name="T72" fmla="*/ 54 w 55"/>
                <a:gd name="T73" fmla="*/ 15 h 15"/>
                <a:gd name="T74" fmla="*/ 55 w 55"/>
                <a:gd name="T75" fmla="*/ 14 h 15"/>
                <a:gd name="T76" fmla="*/ 55 w 55"/>
                <a:gd name="T77" fmla="*/ 8 h 15"/>
                <a:gd name="T78" fmla="*/ 52 w 55"/>
                <a:gd name="T7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15">
                  <a:moveTo>
                    <a:pt x="52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7" y="6"/>
                    <a:pt x="37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1"/>
                    <a:pt x="18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3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5"/>
                    <a:pt x="54" y="15"/>
                  </a:cubicBezTo>
                  <a:cubicBezTo>
                    <a:pt x="54" y="15"/>
                    <a:pt x="55" y="14"/>
                    <a:pt x="55" y="1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7"/>
                    <a:pt x="54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60" name="Freeform 70"/>
            <p:cNvSpPr/>
            <p:nvPr/>
          </p:nvSpPr>
          <p:spPr bwMode="auto">
            <a:xfrm>
              <a:off x="3820" y="2118"/>
              <a:ext cx="37" cy="69"/>
            </a:xfrm>
            <a:custGeom>
              <a:avLst/>
              <a:gdLst>
                <a:gd name="T0" fmla="*/ 2 w 15"/>
                <a:gd name="T1" fmla="*/ 14 h 28"/>
                <a:gd name="T2" fmla="*/ 3 w 15"/>
                <a:gd name="T3" fmla="*/ 13 h 28"/>
                <a:gd name="T4" fmla="*/ 3 w 15"/>
                <a:gd name="T5" fmla="*/ 8 h 28"/>
                <a:gd name="T6" fmla="*/ 4 w 15"/>
                <a:gd name="T7" fmla="*/ 4 h 28"/>
                <a:gd name="T8" fmla="*/ 4 w 15"/>
                <a:gd name="T9" fmla="*/ 4 h 28"/>
                <a:gd name="T10" fmla="*/ 4 w 15"/>
                <a:gd name="T11" fmla="*/ 12 h 28"/>
                <a:gd name="T12" fmla="*/ 4 w 15"/>
                <a:gd name="T13" fmla="*/ 13 h 28"/>
                <a:gd name="T14" fmla="*/ 4 w 15"/>
                <a:gd name="T15" fmla="*/ 26 h 28"/>
                <a:gd name="T16" fmla="*/ 5 w 15"/>
                <a:gd name="T17" fmla="*/ 28 h 28"/>
                <a:gd name="T18" fmla="*/ 5 w 15"/>
                <a:gd name="T19" fmla="*/ 28 h 28"/>
                <a:gd name="T20" fmla="*/ 5 w 15"/>
                <a:gd name="T21" fmla="*/ 28 h 28"/>
                <a:gd name="T22" fmla="*/ 7 w 15"/>
                <a:gd name="T23" fmla="*/ 26 h 28"/>
                <a:gd name="T24" fmla="*/ 7 w 15"/>
                <a:gd name="T25" fmla="*/ 14 h 28"/>
                <a:gd name="T26" fmla="*/ 8 w 15"/>
                <a:gd name="T27" fmla="*/ 14 h 28"/>
                <a:gd name="T28" fmla="*/ 8 w 15"/>
                <a:gd name="T29" fmla="*/ 26 h 28"/>
                <a:gd name="T30" fmla="*/ 10 w 15"/>
                <a:gd name="T31" fmla="*/ 28 h 28"/>
                <a:gd name="T32" fmla="*/ 10 w 15"/>
                <a:gd name="T33" fmla="*/ 28 h 28"/>
                <a:gd name="T34" fmla="*/ 10 w 15"/>
                <a:gd name="T35" fmla="*/ 28 h 28"/>
                <a:gd name="T36" fmla="*/ 12 w 15"/>
                <a:gd name="T37" fmla="*/ 26 h 28"/>
                <a:gd name="T38" fmla="*/ 12 w 15"/>
                <a:gd name="T39" fmla="*/ 13 h 28"/>
                <a:gd name="T40" fmla="*/ 12 w 15"/>
                <a:gd name="T41" fmla="*/ 12 h 28"/>
                <a:gd name="T42" fmla="*/ 12 w 15"/>
                <a:gd name="T43" fmla="*/ 4 h 28"/>
                <a:gd name="T44" fmla="*/ 12 w 15"/>
                <a:gd name="T45" fmla="*/ 4 h 28"/>
                <a:gd name="T46" fmla="*/ 12 w 15"/>
                <a:gd name="T47" fmla="*/ 8 h 28"/>
                <a:gd name="T48" fmla="*/ 12 w 15"/>
                <a:gd name="T49" fmla="*/ 13 h 28"/>
                <a:gd name="T50" fmla="*/ 14 w 15"/>
                <a:gd name="T51" fmla="*/ 14 h 28"/>
                <a:gd name="T52" fmla="*/ 15 w 15"/>
                <a:gd name="T53" fmla="*/ 13 h 28"/>
                <a:gd name="T54" fmla="*/ 15 w 15"/>
                <a:gd name="T55" fmla="*/ 8 h 28"/>
                <a:gd name="T56" fmla="*/ 13 w 15"/>
                <a:gd name="T57" fmla="*/ 1 h 28"/>
                <a:gd name="T58" fmla="*/ 10 w 15"/>
                <a:gd name="T59" fmla="*/ 0 h 28"/>
                <a:gd name="T60" fmla="*/ 10 w 15"/>
                <a:gd name="T61" fmla="*/ 0 h 28"/>
                <a:gd name="T62" fmla="*/ 10 w 15"/>
                <a:gd name="T63" fmla="*/ 0 h 28"/>
                <a:gd name="T64" fmla="*/ 10 w 15"/>
                <a:gd name="T65" fmla="*/ 0 h 28"/>
                <a:gd name="T66" fmla="*/ 8 w 15"/>
                <a:gd name="T67" fmla="*/ 4 h 28"/>
                <a:gd name="T68" fmla="*/ 8 w 15"/>
                <a:gd name="T69" fmla="*/ 1 h 28"/>
                <a:gd name="T70" fmla="*/ 8 w 15"/>
                <a:gd name="T71" fmla="*/ 1 h 28"/>
                <a:gd name="T72" fmla="*/ 8 w 15"/>
                <a:gd name="T73" fmla="*/ 0 h 28"/>
                <a:gd name="T74" fmla="*/ 8 w 15"/>
                <a:gd name="T75" fmla="*/ 0 h 28"/>
                <a:gd name="T76" fmla="*/ 7 w 15"/>
                <a:gd name="T77" fmla="*/ 0 h 28"/>
                <a:gd name="T78" fmla="*/ 7 w 15"/>
                <a:gd name="T79" fmla="*/ 0 h 28"/>
                <a:gd name="T80" fmla="*/ 7 w 15"/>
                <a:gd name="T81" fmla="*/ 1 h 28"/>
                <a:gd name="T82" fmla="*/ 7 w 15"/>
                <a:gd name="T83" fmla="*/ 1 h 28"/>
                <a:gd name="T84" fmla="*/ 7 w 15"/>
                <a:gd name="T85" fmla="*/ 4 h 28"/>
                <a:gd name="T86" fmla="*/ 6 w 15"/>
                <a:gd name="T87" fmla="*/ 0 h 28"/>
                <a:gd name="T88" fmla="*/ 6 w 15"/>
                <a:gd name="T89" fmla="*/ 0 h 28"/>
                <a:gd name="T90" fmla="*/ 6 w 15"/>
                <a:gd name="T91" fmla="*/ 0 h 28"/>
                <a:gd name="T92" fmla="*/ 5 w 15"/>
                <a:gd name="T93" fmla="*/ 0 h 28"/>
                <a:gd name="T94" fmla="*/ 2 w 15"/>
                <a:gd name="T95" fmla="*/ 1 h 28"/>
                <a:gd name="T96" fmla="*/ 0 w 15"/>
                <a:gd name="T97" fmla="*/ 8 h 28"/>
                <a:gd name="T98" fmla="*/ 0 w 15"/>
                <a:gd name="T99" fmla="*/ 13 h 28"/>
                <a:gd name="T100" fmla="*/ 2 w 15"/>
                <a:gd name="T10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" h="28">
                  <a:moveTo>
                    <a:pt x="2" y="14"/>
                  </a:moveTo>
                  <a:cubicBezTo>
                    <a:pt x="3" y="14"/>
                    <a:pt x="3" y="14"/>
                    <a:pt x="3" y="13"/>
                  </a:cubicBezTo>
                  <a:cubicBezTo>
                    <a:pt x="3" y="13"/>
                    <a:pt x="3" y="10"/>
                    <a:pt x="3" y="8"/>
                  </a:cubicBezTo>
                  <a:cubicBezTo>
                    <a:pt x="3" y="7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4" y="1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7" y="27"/>
                    <a:pt x="7" y="26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9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7"/>
                    <a:pt x="12" y="8"/>
                  </a:cubicBezTo>
                  <a:cubicBezTo>
                    <a:pt x="13" y="10"/>
                    <a:pt x="12" y="13"/>
                    <a:pt x="12" y="13"/>
                  </a:cubicBezTo>
                  <a:cubicBezTo>
                    <a:pt x="12" y="14"/>
                    <a:pt x="13" y="14"/>
                    <a:pt x="14" y="14"/>
                  </a:cubicBezTo>
                  <a:cubicBezTo>
                    <a:pt x="15" y="14"/>
                    <a:pt x="15" y="14"/>
                    <a:pt x="15" y="13"/>
                  </a:cubicBezTo>
                  <a:cubicBezTo>
                    <a:pt x="15" y="13"/>
                    <a:pt x="15" y="10"/>
                    <a:pt x="15" y="8"/>
                  </a:cubicBezTo>
                  <a:cubicBezTo>
                    <a:pt x="15" y="3"/>
                    <a:pt x="13" y="1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2"/>
                    <a:pt x="8" y="4"/>
                  </a:cubicBezTo>
                  <a:cubicBezTo>
                    <a:pt x="8" y="3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3"/>
                    <a:pt x="7" y="4"/>
                  </a:cubicBezTo>
                  <a:cubicBezTo>
                    <a:pt x="6" y="2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1" y="3"/>
                    <a:pt x="0" y="8"/>
                  </a:cubicBezTo>
                  <a:cubicBezTo>
                    <a:pt x="0" y="10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61" name="Freeform 71"/>
            <p:cNvSpPr/>
            <p:nvPr/>
          </p:nvSpPr>
          <p:spPr bwMode="auto">
            <a:xfrm>
              <a:off x="3830" y="2095"/>
              <a:ext cx="17" cy="20"/>
            </a:xfrm>
            <a:custGeom>
              <a:avLst/>
              <a:gdLst>
                <a:gd name="T0" fmla="*/ 1 w 7"/>
                <a:gd name="T1" fmla="*/ 5 h 8"/>
                <a:gd name="T2" fmla="*/ 4 w 7"/>
                <a:gd name="T3" fmla="*/ 8 h 8"/>
                <a:gd name="T4" fmla="*/ 7 w 7"/>
                <a:gd name="T5" fmla="*/ 5 h 8"/>
                <a:gd name="T6" fmla="*/ 7 w 7"/>
                <a:gd name="T7" fmla="*/ 4 h 8"/>
                <a:gd name="T8" fmla="*/ 7 w 7"/>
                <a:gd name="T9" fmla="*/ 4 h 8"/>
                <a:gd name="T10" fmla="*/ 4 w 7"/>
                <a:gd name="T11" fmla="*/ 0 h 8"/>
                <a:gd name="T12" fmla="*/ 1 w 7"/>
                <a:gd name="T13" fmla="*/ 4 h 8"/>
                <a:gd name="T14" fmla="*/ 0 w 7"/>
                <a:gd name="T15" fmla="*/ 4 h 8"/>
                <a:gd name="T16" fmla="*/ 1 w 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62" name="Freeform 72"/>
            <p:cNvSpPr/>
            <p:nvPr/>
          </p:nvSpPr>
          <p:spPr bwMode="auto">
            <a:xfrm>
              <a:off x="3867" y="2135"/>
              <a:ext cx="35" cy="65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3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8 w 14"/>
                <a:gd name="T61" fmla="*/ 0 h 26"/>
                <a:gd name="T62" fmla="*/ 8 w 14"/>
                <a:gd name="T63" fmla="*/ 0 h 26"/>
                <a:gd name="T64" fmla="*/ 8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1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3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63" name="Freeform 73"/>
            <p:cNvSpPr/>
            <p:nvPr/>
          </p:nvSpPr>
          <p:spPr bwMode="auto">
            <a:xfrm>
              <a:off x="3875" y="2115"/>
              <a:ext cx="17" cy="18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6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64" name="Freeform 74"/>
            <p:cNvSpPr/>
            <p:nvPr/>
          </p:nvSpPr>
          <p:spPr bwMode="auto">
            <a:xfrm>
              <a:off x="3778" y="2135"/>
              <a:ext cx="35" cy="65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4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9 w 14"/>
                <a:gd name="T61" fmla="*/ 0 h 26"/>
                <a:gd name="T62" fmla="*/ 9 w 14"/>
                <a:gd name="T63" fmla="*/ 0 h 26"/>
                <a:gd name="T64" fmla="*/ 9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2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4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65" name="Freeform 75"/>
            <p:cNvSpPr/>
            <p:nvPr/>
          </p:nvSpPr>
          <p:spPr bwMode="auto">
            <a:xfrm>
              <a:off x="3785" y="2115"/>
              <a:ext cx="18" cy="18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7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528648" y="1268939"/>
            <a:ext cx="2388523" cy="522002"/>
            <a:chOff x="8703732" y="1692310"/>
            <a:chExt cx="2288018" cy="696164"/>
          </a:xfrm>
        </p:grpSpPr>
        <p:sp>
          <p:nvSpPr>
            <p:cNvPr id="67" name="文本框 148"/>
            <p:cNvSpPr txBox="1"/>
            <p:nvPr/>
          </p:nvSpPr>
          <p:spPr>
            <a:xfrm>
              <a:off x="8703732" y="1692310"/>
              <a:ext cx="1567938" cy="492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文件流</a:t>
              </a:r>
            </a:p>
          </p:txBody>
        </p:sp>
        <p:sp>
          <p:nvSpPr>
            <p:cNvPr id="68" name="文本框 113"/>
            <p:cNvSpPr txBox="1"/>
            <p:nvPr/>
          </p:nvSpPr>
          <p:spPr>
            <a:xfrm>
              <a:off x="8744129" y="2061642"/>
              <a:ext cx="2247621" cy="326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了解： 文件流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528649" y="3489296"/>
            <a:ext cx="2388522" cy="515378"/>
            <a:chOff x="8703732" y="4653472"/>
            <a:chExt cx="2288018" cy="687330"/>
          </a:xfrm>
        </p:grpSpPr>
        <p:sp>
          <p:nvSpPr>
            <p:cNvPr id="70" name="文本框 154"/>
            <p:cNvSpPr txBox="1"/>
            <p:nvPr/>
          </p:nvSpPr>
          <p:spPr>
            <a:xfrm>
              <a:off x="8703732" y="4653472"/>
              <a:ext cx="1567938" cy="492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683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文件目录操作</a:t>
              </a:r>
            </a:p>
          </p:txBody>
        </p:sp>
        <p:sp>
          <p:nvSpPr>
            <p:cNvPr id="71" name="文本框 113"/>
            <p:cNvSpPr txBox="1"/>
            <p:nvPr/>
          </p:nvSpPr>
          <p:spPr>
            <a:xfrm>
              <a:off x="8744129" y="5013970"/>
              <a:ext cx="2247621" cy="326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了解： 文件目录的创建、修改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11888" y="1268938"/>
            <a:ext cx="2423669" cy="569505"/>
            <a:chOff x="1342678" y="1692310"/>
            <a:chExt cx="2304256" cy="759516"/>
          </a:xfrm>
        </p:grpSpPr>
        <p:sp>
          <p:nvSpPr>
            <p:cNvPr id="73" name="文本框 145"/>
            <p:cNvSpPr txBox="1"/>
            <p:nvPr/>
          </p:nvSpPr>
          <p:spPr>
            <a:xfrm>
              <a:off x="2078995" y="1692310"/>
              <a:ext cx="1567939" cy="492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</a:p>
          </p:txBody>
        </p:sp>
        <p:sp>
          <p:nvSpPr>
            <p:cNvPr id="74" name="文本框 113"/>
            <p:cNvSpPr txBox="1"/>
            <p:nvPr/>
          </p:nvSpPr>
          <p:spPr>
            <a:xfrm>
              <a:off x="1342678" y="2124994"/>
              <a:ext cx="2247621" cy="326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7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掌握：文件的打开、关闭、读写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11888" y="3489295"/>
            <a:ext cx="2423669" cy="736005"/>
            <a:chOff x="1342678" y="4653472"/>
            <a:chExt cx="2304256" cy="981567"/>
          </a:xfrm>
        </p:grpSpPr>
        <p:sp>
          <p:nvSpPr>
            <p:cNvPr id="76" name="文本框 151"/>
            <p:cNvSpPr txBox="1"/>
            <p:nvPr/>
          </p:nvSpPr>
          <p:spPr>
            <a:xfrm>
              <a:off x="2078995" y="4653472"/>
              <a:ext cx="1567939" cy="492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模块和包</a:t>
              </a:r>
            </a:p>
          </p:txBody>
        </p:sp>
        <p:sp>
          <p:nvSpPr>
            <p:cNvPr id="77" name="文本框 113"/>
            <p:cNvSpPr txBox="1"/>
            <p:nvPr/>
          </p:nvSpPr>
          <p:spPr>
            <a:xfrm>
              <a:off x="1342678" y="5077322"/>
              <a:ext cx="2247621" cy="55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7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掌握：模块和包的导入</a:t>
              </a:r>
              <a:endParaRPr lang="en-US" altLang="zh-CN" sz="7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7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掌握：相对路径的导入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1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6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8" dur="1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9" dur="1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8" accel="40000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1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1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accel="4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6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7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accel="40000" fill="hold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3" grpId="0"/>
          <p:bldP spid="34" grpId="0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1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6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8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accel="4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663A77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作业</a:t>
            </a:r>
          </a:p>
        </p:txBody>
      </p:sp>
      <p:sp>
        <p:nvSpPr>
          <p:cNvPr id="70" name="文本框 154"/>
          <p:cNvSpPr txBox="1"/>
          <p:nvPr/>
        </p:nvSpPr>
        <p:spPr>
          <a:xfrm>
            <a:off x="1590350" y="1738496"/>
            <a:ext cx="6781314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批量生成</a:t>
            </a:r>
            <a:r>
              <a:rPr lang="en-US" altLang="zh-CN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月份每天的</a:t>
            </a:r>
            <a:r>
              <a:rPr lang="en-US" altLang="zh-CN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   </a:t>
            </a:r>
            <a:r>
              <a:rPr lang="en-US" altLang="zh-CN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2022-5-1.txt  2022-5-31.txt</a:t>
            </a:r>
            <a:endParaRPr lang="zh-CN" altLang="en-US" sz="1400" b="1" dirty="0">
              <a:solidFill>
                <a:srgbClr val="683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1400" b="1" dirty="0">
              <a:solidFill>
                <a:srgbClr val="683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生成上面的文件之后，再一次在每个文件中写入文件名</a:t>
            </a:r>
          </a:p>
          <a:p>
            <a:pPr marL="342900" indent="-342900">
              <a:buFontTx/>
              <a:buAutoNum type="arabicPeriod"/>
            </a:pPr>
            <a:endParaRPr lang="en-US" altLang="zh-CN" sz="1400" b="1" dirty="0">
              <a:solidFill>
                <a:srgbClr val="683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将上面生成的所有文件名之后加上‘</a:t>
            </a:r>
            <a:r>
              <a:rPr lang="en-US" altLang="zh-CN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GB" altLang="zh-CN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NEW’ </a:t>
            </a:r>
            <a:r>
              <a:rPr lang="en-US" altLang="zh-CN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2022-5-1.txt  2022-5-31_NEW.txt</a:t>
            </a:r>
          </a:p>
          <a:p>
            <a:pPr marL="342900" indent="-342900">
              <a:buFontTx/>
              <a:buAutoNum type="arabicPeriod"/>
            </a:pPr>
            <a:endParaRPr lang="en-GB" altLang="zh-CN" sz="1400" b="1" dirty="0">
              <a:solidFill>
                <a:srgbClr val="683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Tx/>
              <a:buNone/>
            </a:pPr>
            <a:r>
              <a:rPr lang="zh-CN" altLang="en-US" sz="1400" b="1" dirty="0">
                <a:solidFill>
                  <a:srgbClr val="683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选做：假如有一个文件中，有一段文字中存在错别字，找到它，并将它修改为正确的文字。</a:t>
            </a:r>
          </a:p>
          <a:p>
            <a:pPr marL="342900" indent="-342900">
              <a:buFontTx/>
              <a:buAutoNum type="arabicPeriod"/>
            </a:pPr>
            <a:endParaRPr lang="zh-CN" altLang="en-US" sz="1400" b="1" dirty="0">
              <a:solidFill>
                <a:srgbClr val="683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B33E857-F0CE-6F7B-1B1F-5F6ADF794629}"/>
                  </a:ext>
                </a:extLst>
              </p14:cNvPr>
              <p14:cNvContentPartPr/>
              <p14:nvPr/>
            </p14:nvContentPartPr>
            <p14:xfrm>
              <a:off x="4246358" y="2790750"/>
              <a:ext cx="360" cy="2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B33E857-F0CE-6F7B-1B1F-5F6ADF7946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7718" y="2782110"/>
                <a:ext cx="18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603C67B-8F56-E349-2D3A-1BBD5F82E740}"/>
                  </a:ext>
                </a:extLst>
              </p14:cNvPr>
              <p14:cNvContentPartPr/>
              <p14:nvPr/>
            </p14:nvContentPartPr>
            <p14:xfrm>
              <a:off x="4897238" y="2818470"/>
              <a:ext cx="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603C67B-8F56-E349-2D3A-1BBD5F82E7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8598" y="280983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9AE9149C-5720-E491-1A58-60BD44C34C42}"/>
              </a:ext>
            </a:extLst>
          </p:cNvPr>
          <p:cNvGrpSpPr/>
          <p:nvPr/>
        </p:nvGrpSpPr>
        <p:grpSpPr>
          <a:xfrm>
            <a:off x="4897238" y="2768070"/>
            <a:ext cx="360" cy="360"/>
            <a:chOff x="4897238" y="276807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B25FD75-5F1B-4CD1-09AE-B299780EFC6A}"/>
                    </a:ext>
                  </a:extLst>
                </p14:cNvPr>
                <p14:cNvContentPartPr/>
                <p14:nvPr/>
              </p14:nvContentPartPr>
              <p14:xfrm>
                <a:off x="4897238" y="2768070"/>
                <a:ext cx="360" cy="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B25FD75-5F1B-4CD1-09AE-B299780EFC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8598" y="2759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E589879-0BDA-91CC-452A-FF343670221B}"/>
                    </a:ext>
                  </a:extLst>
                </p14:cNvPr>
                <p14:cNvContentPartPr/>
                <p14:nvPr/>
              </p14:nvContentPartPr>
              <p14:xfrm>
                <a:off x="4897238" y="2768070"/>
                <a:ext cx="360" cy="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E589879-0BDA-91CC-452A-FF34367022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8598" y="2759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340175" y="32791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1" name="Flowchart: Decision 78"/>
          <p:cNvSpPr/>
          <p:nvPr/>
        </p:nvSpPr>
        <p:spPr>
          <a:xfrm>
            <a:off x="1844935" y="1181274"/>
            <a:ext cx="1375279" cy="1375279"/>
          </a:xfrm>
          <a:prstGeom prst="flowChartDecision">
            <a:avLst/>
          </a:prstGeom>
          <a:solidFill>
            <a:srgbClr val="01ACBE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lowchart: Decision 79"/>
          <p:cNvSpPr/>
          <p:nvPr/>
        </p:nvSpPr>
        <p:spPr>
          <a:xfrm>
            <a:off x="1844935" y="1391554"/>
            <a:ext cx="1375279" cy="137527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Flowchart: Decision 78"/>
          <p:cNvSpPr/>
          <p:nvPr/>
        </p:nvSpPr>
        <p:spPr>
          <a:xfrm>
            <a:off x="3258403" y="1181274"/>
            <a:ext cx="1375279" cy="1375279"/>
          </a:xfrm>
          <a:prstGeom prst="flowChartDecision">
            <a:avLst/>
          </a:prstGeom>
          <a:solidFill>
            <a:srgbClr val="E8707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Flowchart: Decision 79"/>
          <p:cNvSpPr/>
          <p:nvPr/>
        </p:nvSpPr>
        <p:spPr>
          <a:xfrm>
            <a:off x="3258403" y="1391554"/>
            <a:ext cx="1375279" cy="137527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Flowchart: Decision 78"/>
          <p:cNvSpPr/>
          <p:nvPr/>
        </p:nvSpPr>
        <p:spPr>
          <a:xfrm>
            <a:off x="4664825" y="1181274"/>
            <a:ext cx="1375279" cy="1375279"/>
          </a:xfrm>
          <a:prstGeom prst="flowChartDecision">
            <a:avLst/>
          </a:prstGeom>
          <a:solidFill>
            <a:srgbClr val="663A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Flowchart: Decision 79"/>
          <p:cNvSpPr/>
          <p:nvPr/>
        </p:nvSpPr>
        <p:spPr>
          <a:xfrm>
            <a:off x="4664825" y="1391554"/>
            <a:ext cx="1375279" cy="137527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Flowchart: Decision 78"/>
          <p:cNvSpPr/>
          <p:nvPr/>
        </p:nvSpPr>
        <p:spPr>
          <a:xfrm>
            <a:off x="6040104" y="1181274"/>
            <a:ext cx="1375279" cy="1375279"/>
          </a:xfrm>
          <a:prstGeom prst="flowChartDecision">
            <a:avLst/>
          </a:prstGeom>
          <a:solidFill>
            <a:srgbClr val="FFB85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Flowchart: Decision 79"/>
          <p:cNvSpPr/>
          <p:nvPr/>
        </p:nvSpPr>
        <p:spPr>
          <a:xfrm>
            <a:off x="6040104" y="1391554"/>
            <a:ext cx="1375279" cy="137527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TextBox 93"/>
          <p:cNvSpPr txBox="1"/>
          <p:nvPr/>
        </p:nvSpPr>
        <p:spPr>
          <a:xfrm>
            <a:off x="2170045" y="1564753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01ACBE"/>
                </a:solidFill>
                <a:latin typeface="方正正大黑简体" pitchFamily="2" charset="-122"/>
                <a:ea typeface="方正正大黑简体" pitchFamily="2" charset="-122"/>
              </a:rPr>
              <a:t>2</a:t>
            </a:r>
            <a:endParaRPr lang="zh-CN" altLang="en-US" sz="6600" dirty="0">
              <a:solidFill>
                <a:srgbClr val="01ACBE"/>
              </a:solidFill>
              <a:latin typeface="方正正大黑简体" pitchFamily="2" charset="-122"/>
              <a:ea typeface="方正正大黑简体" pitchFamily="2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583513" y="1564753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E87071"/>
                </a:solidFill>
                <a:latin typeface="方正正大黑简体" pitchFamily="2" charset="-122"/>
                <a:ea typeface="方正正大黑简体" pitchFamily="2" charset="-122"/>
              </a:rPr>
              <a:t>0</a:t>
            </a:r>
            <a:endParaRPr lang="zh-CN" altLang="en-US" sz="6600" dirty="0">
              <a:solidFill>
                <a:srgbClr val="E87071"/>
              </a:solidFill>
              <a:latin typeface="方正正大黑简体" pitchFamily="2" charset="-122"/>
              <a:ea typeface="方正正大黑简体" pitchFamily="2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989935" y="1564753"/>
            <a:ext cx="6815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A26CB8"/>
                </a:solidFill>
                <a:latin typeface="方正正大黑简体" pitchFamily="2" charset="-122"/>
                <a:ea typeface="方正正大黑简体" pitchFamily="2" charset="-122"/>
              </a:rPr>
              <a:t>2</a:t>
            </a:r>
            <a:endParaRPr lang="zh-CN" altLang="en-US" sz="6600" dirty="0">
              <a:solidFill>
                <a:srgbClr val="A26CB8"/>
              </a:solidFill>
              <a:latin typeface="方正正大黑简体" pitchFamily="2" charset="-122"/>
              <a:ea typeface="方正正大黑简体" pitchFamily="2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327633" y="1567406"/>
            <a:ext cx="6019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FFB850"/>
                </a:solidFill>
                <a:latin typeface="方正正大黑简体" pitchFamily="2" charset="-122"/>
                <a:ea typeface="方正正大黑简体" pitchFamily="2" charset="-122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16546" y="4115856"/>
            <a:ext cx="1872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Creating an extraordinary future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852113" y="3147814"/>
            <a:ext cx="5439775" cy="504056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854478" y="3132956"/>
            <a:ext cx="34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自强不息的自己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691680" y="3119305"/>
            <a:ext cx="720079" cy="574619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圆角矩形 27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39" name="Picture 2" descr="C:\Users\Administrator\Desktop\手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1572529" y="3219822"/>
            <a:ext cx="2959860" cy="287631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decel="5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<p:cBhvr>
                                        <p:cTn id="11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decel="5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 -0.42778 C -0.14236 -0.41173 -0.13542 -0.39475 -0.12708 -0.37963 C -0.11684 -0.36111 -0.10521 -0.34815 -0.09375 -0.33333 C -0.08472 -0.3216 -0.07708 -0.3071 -0.06875 -0.29444 C -0.05799 -0.27839 -0.05417 -0.2537 -0.04479 -0.23704 C -0.04254 -0.22531 -0.03924 -0.2179 -0.03438 -0.20926 C -0.02899 -0.1858 -0.01684 -0.16852 -0.00938 -0.1463 C -0.00347 -0.12901 0.00347 -0.1108 0.01042 -0.09444 C 0.01302 -0.07623 0.01354 -0.07593 0.01146 -0.05 C 0.01094 -0.04414 0.00729 -0.03333 0.00625 -0.02778 C 0.00503 -0.0216 0.00451 -0.01543 0.00312 -0.00926 C 0.00087 0.00031 0.00104 -0.00679 1.94444E-6 1.85185E-6 " pathEditMode="relative" ptsTypes="fffffffffffA">
                                      <p:cBhvr>
                                        <p:cTn id="18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decel="5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3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42 -0.7926 C 0.11476 -0.775 0.11701 -0.75618 0.12187 -0.73889 C 0.13038 -0.70865 0.13837 -0.67809 0.14479 -0.6463 C 0.14739 -0.63365 0.14809 -0.62192 0.15104 -0.60926 C 0.15642 -0.56204 0.14878 -0.61914 0.15833 -0.57439 C 0.1592 -0.57007 0.15868 -0.56575 0.15937 -0.56112 C 0.16007 -0.55587 0.16163 -0.55124 0.1625 -0.5463 C 0.16337 -0.54198 0.16389 -0.53766 0.16458 -0.53334 C 0.16719 -0.51513 0.16875 -0.49661 0.17292 -0.47963 C 0.17552 -0.45278 0.17187 -0.48642 0.17708 -0.45556 C 0.17899 -0.44445 0.17986 -0.43334 0.18229 -0.42223 C 0.18368 -0.40402 0.18437 -0.39414 0.1875 -0.37809 C 0.18958 -0.2963 0.19739 -0.18149 0.15208 -0.12778 C 0.14948 -0.12099 0.14705 -0.11729 0.14271 -0.11482 C 0.13958 -0.10926 0.1375 -0.10618 0.13333 -0.10371 C 0.1243 -0.09167 0.13437 -0.1034 0.12396 -0.0963 C 0.12101 -0.09445 0.11857 -0.09075 0.11562 -0.08889 C 0.11458 -0.08828 0.11354 -0.08766 0.1125 -0.08704 C 0.10399 -0.07192 0.11493 -0.08951 0.10521 -0.07963 C 0.10399 -0.0784 0.1033 -0.07531 0.10208 -0.07408 C 0.10017 -0.07223 0.09583 -0.07038 0.09583 -0.07038 C 0.09062 -0.06359 0.08576 -0.06204 0.08021 -0.05556 C 0.06267 -0.03488 0.04219 -0.02377 0.02187 -0.01482 C 0.01493 -0.00649 0.00868 -0.00649 2.77778E-7 3.45679E-6 " pathEditMode="relative" ptsTypes="fffffffffffffffffffffffA">
                                      <p:cBhvr>
                                        <p:cTn id="25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decel="5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<p:cBhvr>
                                        <p:cTn id="32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3612 L -3.05556E-6 -4.19753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0.03612 L -3.05556E-6 -4.19753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0.03612 L -3.05556E-6 -4.19753E-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05556E-6 0.03612 L -3.05556E-6 -4.19753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8691E-6 L 0.575 -4.78691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93827E-6 L 0.58351 4.93827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3" grpId="0" animBg="1"/>
      <p:bldP spid="63" grpId="1" animBg="1"/>
      <p:bldP spid="63" grpId="2" animBg="1"/>
      <p:bldP spid="98" grpId="0" animBg="1"/>
      <p:bldP spid="98" grpId="1" animBg="1"/>
      <p:bldP spid="99" grpId="0" animBg="1"/>
      <p:bldP spid="99" grpId="1" animBg="1"/>
      <p:bldP spid="99" grpId="2" animBg="1"/>
      <p:bldP spid="100" grpId="0" animBg="1"/>
      <p:bldP spid="100" grpId="1" animBg="1"/>
      <p:bldP spid="101" grpId="0" animBg="1"/>
      <p:bldP spid="101" grpId="1" animBg="1"/>
      <p:bldP spid="101" grpId="2" animBg="1"/>
      <p:bldP spid="102" grpId="0" animBg="1"/>
      <p:bldP spid="102" grpId="1" animBg="1"/>
      <p:bldP spid="103" grpId="0" animBg="1"/>
      <p:bldP spid="103" grpId="1" animBg="1"/>
      <p:bldP spid="103" grpId="2" animBg="1"/>
      <p:bldP spid="94" grpId="0"/>
      <p:bldP spid="104" grpId="0"/>
      <p:bldP spid="105" grpId="0"/>
      <p:bldP spid="106" grpId="0"/>
      <p:bldP spid="24" grpId="0"/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380850" y="1868651"/>
            <a:ext cx="4319423" cy="852875"/>
            <a:chOff x="3129129" y="1121776"/>
            <a:chExt cx="5933741" cy="1171624"/>
          </a:xfrm>
        </p:grpSpPr>
        <p:sp>
          <p:nvSpPr>
            <p:cNvPr id="19" name="圆角矩形 18"/>
            <p:cNvSpPr/>
            <p:nvPr/>
          </p:nvSpPr>
          <p:spPr>
            <a:xfrm>
              <a:off x="3129129" y="1121776"/>
              <a:ext cx="5933741" cy="11716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AA2D"/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3289330" y="1253414"/>
              <a:ext cx="5613340" cy="90835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AA2D"/>
                </a:gs>
                <a:gs pos="100000">
                  <a:srgbClr val="FFD393"/>
                </a:gs>
              </a:gsLst>
              <a:lin ang="0" scaled="0"/>
            </a:gra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317500" dist="114300" dir="13500000">
                <a:prstClr val="black">
                  <a:alpha val="2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AA2D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331358" y="1784181"/>
            <a:ext cx="1169945" cy="1379589"/>
            <a:chOff x="3150395" y="933507"/>
            <a:chExt cx="1559927" cy="1839452"/>
          </a:xfrm>
        </p:grpSpPr>
        <p:grpSp>
          <p:nvGrpSpPr>
            <p:cNvPr id="22" name="组合 21"/>
            <p:cNvGrpSpPr/>
            <p:nvPr/>
          </p:nvGrpSpPr>
          <p:grpSpPr>
            <a:xfrm>
              <a:off x="3150395" y="933507"/>
              <a:ext cx="1559927" cy="1839452"/>
              <a:chOff x="3222820" y="1148080"/>
              <a:chExt cx="1484216" cy="1750177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3420363" y="1295115"/>
                <a:ext cx="1286673" cy="1603142"/>
                <a:chOff x="7380501" y="2927402"/>
                <a:chExt cx="2311887" cy="2880512"/>
              </a:xfrm>
            </p:grpSpPr>
            <p:sp>
              <p:nvSpPr>
                <p:cNvPr id="28" name="椭圆 50"/>
                <p:cNvSpPr/>
                <p:nvPr/>
              </p:nvSpPr>
              <p:spPr>
                <a:xfrm rot="18900000">
                  <a:off x="7501948" y="2927402"/>
                  <a:ext cx="2190440" cy="2880512"/>
                </a:xfrm>
                <a:custGeom>
                  <a:avLst/>
                  <a:gdLst>
                    <a:gd name="connsiteX0" fmla="*/ 0 w 1674495"/>
                    <a:gd name="connsiteY0" fmla="*/ 1035368 h 2070735"/>
                    <a:gd name="connsiteX1" fmla="*/ 837248 w 1674495"/>
                    <a:gd name="connsiteY1" fmla="*/ 0 h 2070735"/>
                    <a:gd name="connsiteX2" fmla="*/ 1674496 w 1674495"/>
                    <a:gd name="connsiteY2" fmla="*/ 1035368 h 2070735"/>
                    <a:gd name="connsiteX3" fmla="*/ 837248 w 1674495"/>
                    <a:gd name="connsiteY3" fmla="*/ 2070736 h 2070735"/>
                    <a:gd name="connsiteX4" fmla="*/ 0 w 1674495"/>
                    <a:gd name="connsiteY4" fmla="*/ 1035368 h 2070735"/>
                    <a:gd name="connsiteX0-1" fmla="*/ 13249 w 1687745"/>
                    <a:gd name="connsiteY0-2" fmla="*/ 1035368 h 2070736"/>
                    <a:gd name="connsiteX1-3" fmla="*/ 850497 w 1687745"/>
                    <a:gd name="connsiteY1-4" fmla="*/ 0 h 2070736"/>
                    <a:gd name="connsiteX2-5" fmla="*/ 1687745 w 1687745"/>
                    <a:gd name="connsiteY2-6" fmla="*/ 1035368 h 2070736"/>
                    <a:gd name="connsiteX3-7" fmla="*/ 850497 w 1687745"/>
                    <a:gd name="connsiteY3-8" fmla="*/ 2070736 h 2070736"/>
                    <a:gd name="connsiteX4-9" fmla="*/ 13249 w 1687745"/>
                    <a:gd name="connsiteY4-10" fmla="*/ 1035368 h 2070736"/>
                    <a:gd name="connsiteX0-11" fmla="*/ 13249 w 1696474"/>
                    <a:gd name="connsiteY0-12" fmla="*/ 1035368 h 2070736"/>
                    <a:gd name="connsiteX1-13" fmla="*/ 850497 w 1696474"/>
                    <a:gd name="connsiteY1-14" fmla="*/ 0 h 2070736"/>
                    <a:gd name="connsiteX2-15" fmla="*/ 1687745 w 1696474"/>
                    <a:gd name="connsiteY2-16" fmla="*/ 1035368 h 2070736"/>
                    <a:gd name="connsiteX3-17" fmla="*/ 850497 w 1696474"/>
                    <a:gd name="connsiteY3-18" fmla="*/ 2070736 h 2070736"/>
                    <a:gd name="connsiteX4-19" fmla="*/ 13249 w 1696474"/>
                    <a:gd name="connsiteY4-20" fmla="*/ 1035368 h 207073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696474" h="2070736">
                      <a:moveTo>
                        <a:pt x="13249" y="1035368"/>
                      </a:moveTo>
                      <a:cubicBezTo>
                        <a:pt x="112309" y="471170"/>
                        <a:pt x="388098" y="0"/>
                        <a:pt x="850497" y="0"/>
                      </a:cubicBezTo>
                      <a:cubicBezTo>
                        <a:pt x="1312896" y="0"/>
                        <a:pt x="1611545" y="478790"/>
                        <a:pt x="1687745" y="1035368"/>
                      </a:cubicBezTo>
                      <a:cubicBezTo>
                        <a:pt x="1765308" y="1601901"/>
                        <a:pt x="1312896" y="2070736"/>
                        <a:pt x="850497" y="2070736"/>
                      </a:cubicBezTo>
                      <a:cubicBezTo>
                        <a:pt x="388098" y="2070736"/>
                        <a:pt x="-85811" y="1599566"/>
                        <a:pt x="13249" y="1035368"/>
                      </a:cubicBezTo>
                      <a:close/>
                    </a:path>
                  </a:pathLst>
                </a:custGeom>
                <a:gradFill>
                  <a:gsLst>
                    <a:gs pos="17000">
                      <a:srgbClr val="000000">
                        <a:alpha val="46000"/>
                      </a:srgbClr>
                    </a:gs>
                    <a:gs pos="34000">
                      <a:srgbClr val="000000">
                        <a:alpha val="43000"/>
                      </a:srgbClr>
                    </a:gs>
                    <a:gs pos="65000">
                      <a:srgbClr val="000000">
                        <a:alpha val="10000"/>
                      </a:srgbClr>
                    </a:gs>
                    <a:gs pos="51000">
                      <a:schemeClr val="tx1">
                        <a:alpha val="20000"/>
                      </a:schemeClr>
                    </a:gs>
                    <a:gs pos="78000">
                      <a:schemeClr val="tx1">
                        <a:alpha val="5000"/>
                      </a:schemeClr>
                    </a:gs>
                    <a:gs pos="0">
                      <a:schemeClr val="tx1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softEdge rad="3556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7567583" y="3243359"/>
                  <a:ext cx="1344545" cy="1344543"/>
                </a:xfrm>
                <a:prstGeom prst="ellipse">
                  <a:avLst/>
                </a:prstGeom>
                <a:gradFill>
                  <a:gsLst>
                    <a:gs pos="43000">
                      <a:srgbClr val="F7F7F7"/>
                    </a:gs>
                    <a:gs pos="0">
                      <a:schemeClr val="bg1">
                        <a:alpha val="99000"/>
                      </a:schemeClr>
                    </a:gs>
                    <a:gs pos="100000">
                      <a:srgbClr val="B8C0C0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88900" dir="2700000" algn="tl" rotWithShape="0">
                    <a:srgbClr val="494949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7380501" y="3019185"/>
                  <a:ext cx="1596494" cy="1596494"/>
                </a:xfrm>
                <a:prstGeom prst="ellipse">
                  <a:avLst/>
                </a:prstGeom>
                <a:gradFill>
                  <a:gsLst>
                    <a:gs pos="39000">
                      <a:schemeClr val="bg1"/>
                    </a:gs>
                    <a:gs pos="53000">
                      <a:srgbClr val="F7F7F7"/>
                    </a:gs>
                    <a:gs pos="11000">
                      <a:schemeClr val="bg1">
                        <a:alpha val="99000"/>
                      </a:schemeClr>
                    </a:gs>
                    <a:gs pos="100000">
                      <a:srgbClr val="B8C0C0"/>
                    </a:gs>
                  </a:gsLst>
                  <a:lin ang="2700000" scaled="1"/>
                </a:gradFill>
                <a:ln>
                  <a:noFill/>
                </a:ln>
                <a:effectLst>
                  <a:innerShdw blurRad="444500" dist="152400" dir="2700000">
                    <a:srgbClr val="5F6D6C">
                      <a:alpha val="36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7" name="椭圆 26"/>
              <p:cNvSpPr/>
              <p:nvPr/>
            </p:nvSpPr>
            <p:spPr>
              <a:xfrm>
                <a:off x="3222820" y="1148080"/>
                <a:ext cx="1284820" cy="1284821"/>
              </a:xfrm>
              <a:prstGeom prst="ellipse">
                <a:avLst/>
              </a:prstGeom>
              <a:solidFill>
                <a:schemeClr val="bg1">
                  <a:alpha val="14000"/>
                </a:schemeClr>
              </a:soli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15900" dist="88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371875" y="1269298"/>
              <a:ext cx="840968" cy="743320"/>
              <a:chOff x="1373381" y="2419508"/>
              <a:chExt cx="1119329" cy="98935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460111" y="2419508"/>
                <a:ext cx="1030514" cy="819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FFB850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400" dirty="0">
                  <a:solidFill>
                    <a:srgbClr val="FFB85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373381" y="3019696"/>
                <a:ext cx="1119329" cy="38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25" dirty="0">
                    <a:solidFill>
                      <a:srgbClr val="FFB850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825" dirty="0">
                  <a:solidFill>
                    <a:srgbClr val="FFB850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537015" y="2045506"/>
            <a:ext cx="2778106" cy="475457"/>
            <a:chOff x="3446961" y="1692216"/>
            <a:chExt cx="2778106" cy="475457"/>
          </a:xfrm>
        </p:grpSpPr>
        <p:sp>
          <p:nvSpPr>
            <p:cNvPr id="32" name="文本框 31"/>
            <p:cNvSpPr txBox="1"/>
            <p:nvPr/>
          </p:nvSpPr>
          <p:spPr>
            <a:xfrm>
              <a:off x="3446961" y="1706008"/>
              <a:ext cx="2503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文件的基本操作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5847444" y="1692216"/>
              <a:ext cx="377623" cy="420345"/>
              <a:chOff x="5847444" y="1692216"/>
              <a:chExt cx="377623" cy="420345"/>
            </a:xfrm>
          </p:grpSpPr>
          <p:sp>
            <p:nvSpPr>
              <p:cNvPr id="44" name="Freeform 7"/>
              <p:cNvSpPr/>
              <p:nvPr/>
            </p:nvSpPr>
            <p:spPr bwMode="auto">
              <a:xfrm>
                <a:off x="5950700" y="1692216"/>
                <a:ext cx="171110" cy="153410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"/>
              <p:cNvSpPr/>
              <p:nvPr/>
            </p:nvSpPr>
            <p:spPr bwMode="auto">
              <a:xfrm>
                <a:off x="5847444" y="1864744"/>
                <a:ext cx="377623" cy="247817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C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思</a:t>
            </a:r>
            <a:r>
              <a:rPr lang="en-US" altLang="zh-CN" sz="1800" b="1" dirty="0">
                <a:solidFill>
                  <a:srgbClr val="FFC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	</a:t>
            </a:r>
            <a:r>
              <a:rPr lang="zh-CN" altLang="en-US" sz="1800" b="1" dirty="0">
                <a:solidFill>
                  <a:srgbClr val="FFC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考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723905" y="1482691"/>
            <a:ext cx="593961" cy="593961"/>
            <a:chOff x="4589983" y="2663795"/>
            <a:chExt cx="877102" cy="877102"/>
          </a:xfrm>
        </p:grpSpPr>
        <p:grpSp>
          <p:nvGrpSpPr>
            <p:cNvPr id="39" name="组合 38"/>
            <p:cNvGrpSpPr/>
            <p:nvPr/>
          </p:nvGrpSpPr>
          <p:grpSpPr>
            <a:xfrm>
              <a:off x="4589983" y="2663795"/>
              <a:ext cx="877102" cy="87710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同心圆 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523939" y="892239"/>
                <a:ext cx="3562222" cy="356222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b="1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690436" y="2865050"/>
              <a:ext cx="567894" cy="535099"/>
              <a:chOff x="4832350" y="1028700"/>
              <a:chExt cx="522288" cy="492126"/>
            </a:xfrm>
            <a:solidFill>
              <a:srgbClr val="0070C0"/>
            </a:solidFill>
          </p:grpSpPr>
          <p:sp>
            <p:nvSpPr>
              <p:cNvPr id="41" name="Freeform 15"/>
              <p:cNvSpPr/>
              <p:nvPr/>
            </p:nvSpPr>
            <p:spPr bwMode="auto">
              <a:xfrm>
                <a:off x="4916488" y="1176338"/>
                <a:ext cx="306388" cy="266700"/>
              </a:xfrm>
              <a:custGeom>
                <a:avLst/>
                <a:gdLst>
                  <a:gd name="T0" fmla="*/ 14 w 81"/>
                  <a:gd name="T1" fmla="*/ 0 h 71"/>
                  <a:gd name="T2" fmla="*/ 7 w 81"/>
                  <a:gd name="T3" fmla="*/ 2 h 71"/>
                  <a:gd name="T4" fmla="*/ 28 w 81"/>
                  <a:gd name="T5" fmla="*/ 48 h 71"/>
                  <a:gd name="T6" fmla="*/ 68 w 81"/>
                  <a:gd name="T7" fmla="*/ 71 h 71"/>
                  <a:gd name="T8" fmla="*/ 74 w 81"/>
                  <a:gd name="T9" fmla="*/ 69 h 71"/>
                  <a:gd name="T10" fmla="*/ 56 w 81"/>
                  <a:gd name="T11" fmla="*/ 25 h 71"/>
                  <a:gd name="T12" fmla="*/ 53 w 81"/>
                  <a:gd name="T13" fmla="*/ 29 h 71"/>
                  <a:gd name="T14" fmla="*/ 56 w 81"/>
                  <a:gd name="T15" fmla="*/ 33 h 71"/>
                  <a:gd name="T16" fmla="*/ 57 w 81"/>
                  <a:gd name="T17" fmla="*/ 34 h 71"/>
                  <a:gd name="T18" fmla="*/ 57 w 81"/>
                  <a:gd name="T19" fmla="*/ 34 h 71"/>
                  <a:gd name="T20" fmla="*/ 65 w 81"/>
                  <a:gd name="T21" fmla="*/ 60 h 71"/>
                  <a:gd name="T22" fmla="*/ 60 w 81"/>
                  <a:gd name="T23" fmla="*/ 62 h 71"/>
                  <a:gd name="T24" fmla="*/ 32 w 81"/>
                  <a:gd name="T25" fmla="*/ 45 h 71"/>
                  <a:gd name="T26" fmla="*/ 16 w 81"/>
                  <a:gd name="T27" fmla="*/ 11 h 71"/>
                  <a:gd name="T28" fmla="*/ 21 w 81"/>
                  <a:gd name="T29" fmla="*/ 9 h 71"/>
                  <a:gd name="T30" fmla="*/ 43 w 81"/>
                  <a:gd name="T31" fmla="*/ 20 h 71"/>
                  <a:gd name="T32" fmla="*/ 43 w 81"/>
                  <a:gd name="T33" fmla="*/ 19 h 71"/>
                  <a:gd name="T34" fmla="*/ 43 w 81"/>
                  <a:gd name="T35" fmla="*/ 20 h 71"/>
                  <a:gd name="T36" fmla="*/ 48 w 81"/>
                  <a:gd name="T37" fmla="*/ 24 h 71"/>
                  <a:gd name="T38" fmla="*/ 51 w 81"/>
                  <a:gd name="T39" fmla="*/ 20 h 71"/>
                  <a:gd name="T40" fmla="*/ 14 w 81"/>
                  <a:gd name="T4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" h="71">
                    <a:moveTo>
                      <a:pt x="14" y="0"/>
                    </a:moveTo>
                    <a:cubicBezTo>
                      <a:pt x="11" y="0"/>
                      <a:pt x="9" y="0"/>
                      <a:pt x="7" y="2"/>
                    </a:cubicBezTo>
                    <a:cubicBezTo>
                      <a:pt x="0" y="9"/>
                      <a:pt x="10" y="30"/>
                      <a:pt x="28" y="48"/>
                    </a:cubicBezTo>
                    <a:cubicBezTo>
                      <a:pt x="42" y="63"/>
                      <a:pt x="58" y="71"/>
                      <a:pt x="68" y="71"/>
                    </a:cubicBezTo>
                    <a:cubicBezTo>
                      <a:pt x="70" y="71"/>
                      <a:pt x="73" y="71"/>
                      <a:pt x="74" y="69"/>
                    </a:cubicBezTo>
                    <a:cubicBezTo>
                      <a:pt x="81" y="62"/>
                      <a:pt x="73" y="43"/>
                      <a:pt x="56" y="25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30"/>
                      <a:pt x="55" y="32"/>
                      <a:pt x="56" y="33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6" y="45"/>
                      <a:pt x="70" y="56"/>
                      <a:pt x="65" y="60"/>
                    </a:cubicBezTo>
                    <a:cubicBezTo>
                      <a:pt x="64" y="61"/>
                      <a:pt x="62" y="62"/>
                      <a:pt x="60" y="62"/>
                    </a:cubicBezTo>
                    <a:cubicBezTo>
                      <a:pt x="53" y="62"/>
                      <a:pt x="42" y="55"/>
                      <a:pt x="32" y="45"/>
                    </a:cubicBezTo>
                    <a:cubicBezTo>
                      <a:pt x="18" y="31"/>
                      <a:pt x="11" y="16"/>
                      <a:pt x="16" y="11"/>
                    </a:cubicBezTo>
                    <a:cubicBezTo>
                      <a:pt x="18" y="10"/>
                      <a:pt x="19" y="9"/>
                      <a:pt x="21" y="9"/>
                    </a:cubicBezTo>
                    <a:cubicBezTo>
                      <a:pt x="27" y="9"/>
                      <a:pt x="35" y="13"/>
                      <a:pt x="43" y="20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5" y="21"/>
                      <a:pt x="46" y="23"/>
                      <a:pt x="48" y="24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37" y="8"/>
                      <a:pt x="23" y="0"/>
                      <a:pt x="14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2" name="Freeform 16"/>
              <p:cNvSpPr/>
              <p:nvPr/>
            </p:nvSpPr>
            <p:spPr bwMode="auto">
              <a:xfrm>
                <a:off x="4832350" y="1141413"/>
                <a:ext cx="404813" cy="379413"/>
              </a:xfrm>
              <a:custGeom>
                <a:avLst/>
                <a:gdLst>
                  <a:gd name="T0" fmla="*/ 12 w 107"/>
                  <a:gd name="T1" fmla="*/ 0 h 101"/>
                  <a:gd name="T2" fmla="*/ 10 w 107"/>
                  <a:gd name="T3" fmla="*/ 1 h 101"/>
                  <a:gd name="T4" fmla="*/ 40 w 107"/>
                  <a:gd name="T5" fmla="*/ 68 h 101"/>
                  <a:gd name="T6" fmla="*/ 96 w 107"/>
                  <a:gd name="T7" fmla="*/ 101 h 101"/>
                  <a:gd name="T8" fmla="*/ 106 w 107"/>
                  <a:gd name="T9" fmla="*/ 97 h 101"/>
                  <a:gd name="T10" fmla="*/ 107 w 107"/>
                  <a:gd name="T11" fmla="*/ 96 h 101"/>
                  <a:gd name="T12" fmla="*/ 99 w 107"/>
                  <a:gd name="T13" fmla="*/ 98 h 101"/>
                  <a:gd name="T14" fmla="*/ 43 w 107"/>
                  <a:gd name="T15" fmla="*/ 65 h 101"/>
                  <a:gd name="T16" fmla="*/ 12 w 107"/>
                  <a:gd name="T1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1">
                    <a:moveTo>
                      <a:pt x="12" y="0"/>
                    </a:moveTo>
                    <a:cubicBezTo>
                      <a:pt x="11" y="1"/>
                      <a:pt x="11" y="1"/>
                      <a:pt x="10" y="1"/>
                    </a:cubicBezTo>
                    <a:cubicBezTo>
                      <a:pt x="0" y="11"/>
                      <a:pt x="13" y="41"/>
                      <a:pt x="40" y="68"/>
                    </a:cubicBezTo>
                    <a:cubicBezTo>
                      <a:pt x="60" y="88"/>
                      <a:pt x="83" y="101"/>
                      <a:pt x="96" y="101"/>
                    </a:cubicBezTo>
                    <a:cubicBezTo>
                      <a:pt x="100" y="101"/>
                      <a:pt x="104" y="100"/>
                      <a:pt x="106" y="97"/>
                    </a:cubicBezTo>
                    <a:cubicBezTo>
                      <a:pt x="106" y="97"/>
                      <a:pt x="107" y="96"/>
                      <a:pt x="107" y="96"/>
                    </a:cubicBezTo>
                    <a:cubicBezTo>
                      <a:pt x="105" y="97"/>
                      <a:pt x="102" y="98"/>
                      <a:pt x="99" y="98"/>
                    </a:cubicBezTo>
                    <a:cubicBezTo>
                      <a:pt x="86" y="98"/>
                      <a:pt x="63" y="85"/>
                      <a:pt x="43" y="65"/>
                    </a:cubicBezTo>
                    <a:cubicBezTo>
                      <a:pt x="18" y="39"/>
                      <a:pt x="4" y="11"/>
                      <a:pt x="12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3" name="Freeform 17"/>
              <p:cNvSpPr/>
              <p:nvPr/>
            </p:nvSpPr>
            <p:spPr bwMode="auto">
              <a:xfrm>
                <a:off x="4848225" y="1119188"/>
                <a:ext cx="438150" cy="384175"/>
              </a:xfrm>
              <a:custGeom>
                <a:avLst/>
                <a:gdLst>
                  <a:gd name="T0" fmla="*/ 20 w 116"/>
                  <a:gd name="T1" fmla="*/ 0 h 102"/>
                  <a:gd name="T2" fmla="*/ 10 w 116"/>
                  <a:gd name="T3" fmla="*/ 3 h 102"/>
                  <a:gd name="T4" fmla="*/ 40 w 116"/>
                  <a:gd name="T5" fmla="*/ 69 h 102"/>
                  <a:gd name="T6" fmla="*/ 97 w 116"/>
                  <a:gd name="T7" fmla="*/ 102 h 102"/>
                  <a:gd name="T8" fmla="*/ 106 w 116"/>
                  <a:gd name="T9" fmla="*/ 99 h 102"/>
                  <a:gd name="T10" fmla="*/ 79 w 116"/>
                  <a:gd name="T11" fmla="*/ 35 h 102"/>
                  <a:gd name="T12" fmla="*/ 75 w 116"/>
                  <a:gd name="T13" fmla="*/ 39 h 102"/>
                  <a:gd name="T14" fmla="*/ 97 w 116"/>
                  <a:gd name="T15" fmla="*/ 89 h 102"/>
                  <a:gd name="T16" fmla="*/ 89 w 116"/>
                  <a:gd name="T17" fmla="*/ 92 h 102"/>
                  <a:gd name="T18" fmla="*/ 44 w 116"/>
                  <a:gd name="T19" fmla="*/ 66 h 102"/>
                  <a:gd name="T20" fmla="*/ 20 w 116"/>
                  <a:gd name="T21" fmla="*/ 13 h 102"/>
                  <a:gd name="T22" fmla="*/ 28 w 116"/>
                  <a:gd name="T23" fmla="*/ 10 h 102"/>
                  <a:gd name="T24" fmla="*/ 70 w 116"/>
                  <a:gd name="T25" fmla="*/ 34 h 102"/>
                  <a:gd name="T26" fmla="*/ 74 w 116"/>
                  <a:gd name="T27" fmla="*/ 30 h 102"/>
                  <a:gd name="T28" fmla="*/ 20 w 116"/>
                  <a:gd name="T2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6" h="102">
                    <a:moveTo>
                      <a:pt x="20" y="0"/>
                    </a:moveTo>
                    <a:cubicBezTo>
                      <a:pt x="16" y="0"/>
                      <a:pt x="13" y="1"/>
                      <a:pt x="10" y="3"/>
                    </a:cubicBezTo>
                    <a:cubicBezTo>
                      <a:pt x="0" y="13"/>
                      <a:pt x="14" y="43"/>
                      <a:pt x="40" y="69"/>
                    </a:cubicBezTo>
                    <a:cubicBezTo>
                      <a:pt x="61" y="90"/>
                      <a:pt x="83" y="102"/>
                      <a:pt x="97" y="102"/>
                    </a:cubicBezTo>
                    <a:cubicBezTo>
                      <a:pt x="101" y="102"/>
                      <a:pt x="104" y="101"/>
                      <a:pt x="106" y="99"/>
                    </a:cubicBezTo>
                    <a:cubicBezTo>
                      <a:pt x="116" y="89"/>
                      <a:pt x="104" y="61"/>
                      <a:pt x="79" y="35"/>
                    </a:cubicBezTo>
                    <a:cubicBezTo>
                      <a:pt x="75" y="39"/>
                      <a:pt x="75" y="39"/>
                      <a:pt x="75" y="39"/>
                    </a:cubicBezTo>
                    <a:cubicBezTo>
                      <a:pt x="95" y="59"/>
                      <a:pt x="104" y="82"/>
                      <a:pt x="97" y="89"/>
                    </a:cubicBezTo>
                    <a:cubicBezTo>
                      <a:pt x="95" y="91"/>
                      <a:pt x="92" y="92"/>
                      <a:pt x="89" y="92"/>
                    </a:cubicBezTo>
                    <a:cubicBezTo>
                      <a:pt x="78" y="92"/>
                      <a:pt x="60" y="82"/>
                      <a:pt x="44" y="66"/>
                    </a:cubicBezTo>
                    <a:cubicBezTo>
                      <a:pt x="23" y="44"/>
                      <a:pt x="12" y="21"/>
                      <a:pt x="20" y="13"/>
                    </a:cubicBezTo>
                    <a:cubicBezTo>
                      <a:pt x="22" y="11"/>
                      <a:pt x="24" y="10"/>
                      <a:pt x="28" y="10"/>
                    </a:cubicBezTo>
                    <a:cubicBezTo>
                      <a:pt x="38" y="10"/>
                      <a:pt x="55" y="19"/>
                      <a:pt x="70" y="34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54" y="11"/>
                      <a:pt x="33" y="0"/>
                      <a:pt x="20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4" name="Freeform 18"/>
              <p:cNvSpPr/>
              <p:nvPr/>
            </p:nvSpPr>
            <p:spPr bwMode="auto">
              <a:xfrm>
                <a:off x="5260975" y="1028700"/>
                <a:ext cx="52388" cy="71438"/>
              </a:xfrm>
              <a:custGeom>
                <a:avLst/>
                <a:gdLst>
                  <a:gd name="T0" fmla="*/ 31 w 33"/>
                  <a:gd name="T1" fmla="*/ 0 h 45"/>
                  <a:gd name="T2" fmla="*/ 0 w 33"/>
                  <a:gd name="T3" fmla="*/ 29 h 45"/>
                  <a:gd name="T4" fmla="*/ 2 w 33"/>
                  <a:gd name="T5" fmla="*/ 45 h 45"/>
                  <a:gd name="T6" fmla="*/ 33 w 33"/>
                  <a:gd name="T7" fmla="*/ 14 h 45"/>
                  <a:gd name="T8" fmla="*/ 31 w 33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5">
                    <a:moveTo>
                      <a:pt x="31" y="0"/>
                    </a:moveTo>
                    <a:lnTo>
                      <a:pt x="0" y="29"/>
                    </a:lnTo>
                    <a:lnTo>
                      <a:pt x="2" y="45"/>
                    </a:lnTo>
                    <a:lnTo>
                      <a:pt x="33" y="14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5" name="Freeform 19"/>
              <p:cNvSpPr/>
              <p:nvPr/>
            </p:nvSpPr>
            <p:spPr bwMode="auto">
              <a:xfrm>
                <a:off x="5260975" y="1028700"/>
                <a:ext cx="52388" cy="71438"/>
              </a:xfrm>
              <a:custGeom>
                <a:avLst/>
                <a:gdLst>
                  <a:gd name="T0" fmla="*/ 31 w 33"/>
                  <a:gd name="T1" fmla="*/ 0 h 45"/>
                  <a:gd name="T2" fmla="*/ 0 w 33"/>
                  <a:gd name="T3" fmla="*/ 29 h 45"/>
                  <a:gd name="T4" fmla="*/ 2 w 33"/>
                  <a:gd name="T5" fmla="*/ 45 h 45"/>
                  <a:gd name="T6" fmla="*/ 33 w 33"/>
                  <a:gd name="T7" fmla="*/ 14 h 45"/>
                  <a:gd name="T8" fmla="*/ 31 w 33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5">
                    <a:moveTo>
                      <a:pt x="31" y="0"/>
                    </a:moveTo>
                    <a:lnTo>
                      <a:pt x="0" y="29"/>
                    </a:lnTo>
                    <a:lnTo>
                      <a:pt x="2" y="45"/>
                    </a:lnTo>
                    <a:lnTo>
                      <a:pt x="33" y="14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6" name="Freeform 20"/>
              <p:cNvSpPr/>
              <p:nvPr/>
            </p:nvSpPr>
            <p:spPr bwMode="auto">
              <a:xfrm>
                <a:off x="5283200" y="1066800"/>
                <a:ext cx="71438" cy="52388"/>
              </a:xfrm>
              <a:custGeom>
                <a:avLst/>
                <a:gdLst>
                  <a:gd name="T0" fmla="*/ 31 w 45"/>
                  <a:gd name="T1" fmla="*/ 0 h 33"/>
                  <a:gd name="T2" fmla="*/ 0 w 45"/>
                  <a:gd name="T3" fmla="*/ 31 h 33"/>
                  <a:gd name="T4" fmla="*/ 14 w 45"/>
                  <a:gd name="T5" fmla="*/ 33 h 33"/>
                  <a:gd name="T6" fmla="*/ 45 w 45"/>
                  <a:gd name="T7" fmla="*/ 2 h 33"/>
                  <a:gd name="T8" fmla="*/ 31 w 4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3">
                    <a:moveTo>
                      <a:pt x="31" y="0"/>
                    </a:moveTo>
                    <a:lnTo>
                      <a:pt x="0" y="31"/>
                    </a:lnTo>
                    <a:lnTo>
                      <a:pt x="14" y="33"/>
                    </a:lnTo>
                    <a:lnTo>
                      <a:pt x="45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7" name="Freeform 21"/>
              <p:cNvSpPr/>
              <p:nvPr/>
            </p:nvSpPr>
            <p:spPr bwMode="auto">
              <a:xfrm>
                <a:off x="5283200" y="1066800"/>
                <a:ext cx="71438" cy="52388"/>
              </a:xfrm>
              <a:custGeom>
                <a:avLst/>
                <a:gdLst>
                  <a:gd name="T0" fmla="*/ 31 w 45"/>
                  <a:gd name="T1" fmla="*/ 0 h 33"/>
                  <a:gd name="T2" fmla="*/ 0 w 45"/>
                  <a:gd name="T3" fmla="*/ 31 h 33"/>
                  <a:gd name="T4" fmla="*/ 14 w 45"/>
                  <a:gd name="T5" fmla="*/ 33 h 33"/>
                  <a:gd name="T6" fmla="*/ 45 w 45"/>
                  <a:gd name="T7" fmla="*/ 2 h 33"/>
                  <a:gd name="T8" fmla="*/ 31 w 4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3">
                    <a:moveTo>
                      <a:pt x="31" y="0"/>
                    </a:moveTo>
                    <a:lnTo>
                      <a:pt x="0" y="31"/>
                    </a:lnTo>
                    <a:lnTo>
                      <a:pt x="14" y="33"/>
                    </a:lnTo>
                    <a:lnTo>
                      <a:pt x="45" y="2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8" name="Freeform 22"/>
              <p:cNvSpPr/>
              <p:nvPr/>
            </p:nvSpPr>
            <p:spPr bwMode="auto">
              <a:xfrm>
                <a:off x="4987925" y="1235075"/>
                <a:ext cx="166688" cy="147638"/>
              </a:xfrm>
              <a:custGeom>
                <a:avLst/>
                <a:gdLst>
                  <a:gd name="T0" fmla="*/ 8 w 44"/>
                  <a:gd name="T1" fmla="*/ 0 h 39"/>
                  <a:gd name="T2" fmla="*/ 4 w 44"/>
                  <a:gd name="T3" fmla="*/ 1 h 39"/>
                  <a:gd name="T4" fmla="*/ 15 w 44"/>
                  <a:gd name="T5" fmla="*/ 26 h 39"/>
                  <a:gd name="T6" fmla="*/ 37 w 44"/>
                  <a:gd name="T7" fmla="*/ 39 h 39"/>
                  <a:gd name="T8" fmla="*/ 41 w 44"/>
                  <a:gd name="T9" fmla="*/ 37 h 39"/>
                  <a:gd name="T10" fmla="*/ 35 w 44"/>
                  <a:gd name="T11" fmla="*/ 19 h 39"/>
                  <a:gd name="T12" fmla="*/ 25 w 44"/>
                  <a:gd name="T13" fmla="*/ 22 h 39"/>
                  <a:gd name="T14" fmla="*/ 20 w 44"/>
                  <a:gd name="T15" fmla="*/ 17 h 39"/>
                  <a:gd name="T16" fmla="*/ 23 w 44"/>
                  <a:gd name="T17" fmla="*/ 7 h 39"/>
                  <a:gd name="T18" fmla="*/ 8 w 44"/>
                  <a:gd name="T1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39">
                    <a:moveTo>
                      <a:pt x="8" y="0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0" y="5"/>
                      <a:pt x="5" y="16"/>
                      <a:pt x="15" y="26"/>
                    </a:cubicBezTo>
                    <a:cubicBezTo>
                      <a:pt x="23" y="34"/>
                      <a:pt x="32" y="39"/>
                      <a:pt x="37" y="39"/>
                    </a:cubicBezTo>
                    <a:cubicBezTo>
                      <a:pt x="38" y="39"/>
                      <a:pt x="40" y="38"/>
                      <a:pt x="41" y="37"/>
                    </a:cubicBezTo>
                    <a:cubicBezTo>
                      <a:pt x="44" y="34"/>
                      <a:pt x="41" y="27"/>
                      <a:pt x="35" y="1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17" y="2"/>
                      <a:pt x="11" y="0"/>
                      <a:pt x="8" y="0"/>
                    </a:cubicBez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49" name="Freeform 23"/>
              <p:cNvSpPr/>
              <p:nvPr/>
            </p:nvSpPr>
            <p:spPr bwMode="auto">
              <a:xfrm>
                <a:off x="5067300" y="1055688"/>
                <a:ext cx="261938" cy="255588"/>
              </a:xfrm>
              <a:custGeom>
                <a:avLst/>
                <a:gdLst>
                  <a:gd name="T0" fmla="*/ 158 w 165"/>
                  <a:gd name="T1" fmla="*/ 0 h 161"/>
                  <a:gd name="T2" fmla="*/ 14 w 165"/>
                  <a:gd name="T3" fmla="*/ 140 h 161"/>
                  <a:gd name="T4" fmla="*/ 7 w 165"/>
                  <a:gd name="T5" fmla="*/ 128 h 161"/>
                  <a:gd name="T6" fmla="*/ 0 w 165"/>
                  <a:gd name="T7" fmla="*/ 151 h 161"/>
                  <a:gd name="T8" fmla="*/ 10 w 165"/>
                  <a:gd name="T9" fmla="*/ 161 h 161"/>
                  <a:gd name="T10" fmla="*/ 34 w 165"/>
                  <a:gd name="T11" fmla="*/ 154 h 161"/>
                  <a:gd name="T12" fmla="*/ 22 w 165"/>
                  <a:gd name="T13" fmla="*/ 147 h 161"/>
                  <a:gd name="T14" fmla="*/ 165 w 165"/>
                  <a:gd name="T15" fmla="*/ 7 h 161"/>
                  <a:gd name="T16" fmla="*/ 158 w 165"/>
                  <a:gd name="T17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161">
                    <a:moveTo>
                      <a:pt x="158" y="0"/>
                    </a:moveTo>
                    <a:lnTo>
                      <a:pt x="14" y="140"/>
                    </a:lnTo>
                    <a:lnTo>
                      <a:pt x="7" y="128"/>
                    </a:lnTo>
                    <a:lnTo>
                      <a:pt x="0" y="151"/>
                    </a:lnTo>
                    <a:lnTo>
                      <a:pt x="10" y="161"/>
                    </a:lnTo>
                    <a:lnTo>
                      <a:pt x="34" y="154"/>
                    </a:lnTo>
                    <a:lnTo>
                      <a:pt x="22" y="147"/>
                    </a:lnTo>
                    <a:lnTo>
                      <a:pt x="165" y="7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5067300" y="1055688"/>
                <a:ext cx="261938" cy="255588"/>
              </a:xfrm>
              <a:custGeom>
                <a:avLst/>
                <a:gdLst>
                  <a:gd name="T0" fmla="*/ 158 w 165"/>
                  <a:gd name="T1" fmla="*/ 0 h 161"/>
                  <a:gd name="T2" fmla="*/ 14 w 165"/>
                  <a:gd name="T3" fmla="*/ 140 h 161"/>
                  <a:gd name="T4" fmla="*/ 7 w 165"/>
                  <a:gd name="T5" fmla="*/ 128 h 161"/>
                  <a:gd name="T6" fmla="*/ 0 w 165"/>
                  <a:gd name="T7" fmla="*/ 151 h 161"/>
                  <a:gd name="T8" fmla="*/ 10 w 165"/>
                  <a:gd name="T9" fmla="*/ 161 h 161"/>
                  <a:gd name="T10" fmla="*/ 34 w 165"/>
                  <a:gd name="T11" fmla="*/ 154 h 161"/>
                  <a:gd name="T12" fmla="*/ 22 w 165"/>
                  <a:gd name="T13" fmla="*/ 147 h 161"/>
                  <a:gd name="T14" fmla="*/ 165 w 165"/>
                  <a:gd name="T15" fmla="*/ 7 h 161"/>
                  <a:gd name="T16" fmla="*/ 158 w 165"/>
                  <a:gd name="T17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161">
                    <a:moveTo>
                      <a:pt x="158" y="0"/>
                    </a:moveTo>
                    <a:lnTo>
                      <a:pt x="14" y="140"/>
                    </a:lnTo>
                    <a:lnTo>
                      <a:pt x="7" y="128"/>
                    </a:lnTo>
                    <a:lnTo>
                      <a:pt x="0" y="151"/>
                    </a:lnTo>
                    <a:lnTo>
                      <a:pt x="10" y="161"/>
                    </a:lnTo>
                    <a:lnTo>
                      <a:pt x="34" y="154"/>
                    </a:lnTo>
                    <a:lnTo>
                      <a:pt x="22" y="147"/>
                    </a:lnTo>
                    <a:lnTo>
                      <a:pt x="165" y="7"/>
                    </a:lnTo>
                    <a:lnTo>
                      <a:pt x="158" y="0"/>
                    </a:lnTo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1723905" y="2537946"/>
            <a:ext cx="593961" cy="593961"/>
            <a:chOff x="4692046" y="3749516"/>
            <a:chExt cx="877102" cy="877102"/>
          </a:xfrm>
        </p:grpSpPr>
        <p:grpSp>
          <p:nvGrpSpPr>
            <p:cNvPr id="54" name="组合 53"/>
            <p:cNvGrpSpPr/>
            <p:nvPr/>
          </p:nvGrpSpPr>
          <p:grpSpPr>
            <a:xfrm>
              <a:off x="4692046" y="3749516"/>
              <a:ext cx="877102" cy="87710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4" name="同心圆 7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523939" y="892239"/>
                <a:ext cx="3562222" cy="356222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b="1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4853377" y="3997905"/>
              <a:ext cx="554441" cy="377594"/>
              <a:chOff x="4156075" y="2292350"/>
              <a:chExt cx="552450" cy="376238"/>
            </a:xfrm>
            <a:solidFill>
              <a:srgbClr val="0070C0"/>
            </a:solidFill>
          </p:grpSpPr>
          <p:sp>
            <p:nvSpPr>
              <p:cNvPr id="56" name="Freeform 27"/>
              <p:cNvSpPr/>
              <p:nvPr/>
            </p:nvSpPr>
            <p:spPr bwMode="auto">
              <a:xfrm>
                <a:off x="4352925" y="2292350"/>
                <a:ext cx="158750" cy="161925"/>
              </a:xfrm>
              <a:custGeom>
                <a:avLst/>
                <a:gdLst>
                  <a:gd name="T0" fmla="*/ 21 w 42"/>
                  <a:gd name="T1" fmla="*/ 0 h 43"/>
                  <a:gd name="T2" fmla="*/ 0 w 42"/>
                  <a:gd name="T3" fmla="*/ 22 h 43"/>
                  <a:gd name="T4" fmla="*/ 21 w 42"/>
                  <a:gd name="T5" fmla="*/ 43 h 43"/>
                  <a:gd name="T6" fmla="*/ 21 w 42"/>
                  <a:gd name="T7" fmla="*/ 43 h 43"/>
                  <a:gd name="T8" fmla="*/ 42 w 42"/>
                  <a:gd name="T9" fmla="*/ 22 h 43"/>
                  <a:gd name="T10" fmla="*/ 21 w 42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3">
                    <a:moveTo>
                      <a:pt x="21" y="0"/>
                    </a:moveTo>
                    <a:cubicBezTo>
                      <a:pt x="9" y="0"/>
                      <a:pt x="0" y="10"/>
                      <a:pt x="0" y="22"/>
                    </a:cubicBezTo>
                    <a:cubicBezTo>
                      <a:pt x="0" y="33"/>
                      <a:pt x="9" y="43"/>
                      <a:pt x="21" y="4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33" y="43"/>
                      <a:pt x="42" y="33"/>
                      <a:pt x="42" y="22"/>
                    </a:cubicBezTo>
                    <a:cubicBezTo>
                      <a:pt x="42" y="10"/>
                      <a:pt x="33" y="0"/>
                      <a:pt x="21" y="0"/>
                    </a:cubicBezTo>
                  </a:path>
                </a:pathLst>
              </a:custGeom>
              <a:solidFill>
                <a:srgbClr val="FFAA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57" name="Freeform 28"/>
              <p:cNvSpPr/>
              <p:nvPr/>
            </p:nvSpPr>
            <p:spPr bwMode="auto">
              <a:xfrm>
                <a:off x="4284663" y="2462213"/>
                <a:ext cx="295275" cy="206375"/>
              </a:xfrm>
              <a:custGeom>
                <a:avLst/>
                <a:gdLst>
                  <a:gd name="T0" fmla="*/ 55 w 78"/>
                  <a:gd name="T1" fmla="*/ 0 h 55"/>
                  <a:gd name="T2" fmla="*/ 39 w 78"/>
                  <a:gd name="T3" fmla="*/ 45 h 55"/>
                  <a:gd name="T4" fmla="*/ 23 w 78"/>
                  <a:gd name="T5" fmla="*/ 0 h 55"/>
                  <a:gd name="T6" fmla="*/ 0 w 78"/>
                  <a:gd name="T7" fmla="*/ 33 h 55"/>
                  <a:gd name="T8" fmla="*/ 0 w 78"/>
                  <a:gd name="T9" fmla="*/ 34 h 55"/>
                  <a:gd name="T10" fmla="*/ 0 w 78"/>
                  <a:gd name="T11" fmla="*/ 35 h 55"/>
                  <a:gd name="T12" fmla="*/ 39 w 78"/>
                  <a:gd name="T13" fmla="*/ 55 h 55"/>
                  <a:gd name="T14" fmla="*/ 78 w 78"/>
                  <a:gd name="T15" fmla="*/ 35 h 55"/>
                  <a:gd name="T16" fmla="*/ 78 w 78"/>
                  <a:gd name="T17" fmla="*/ 34 h 55"/>
                  <a:gd name="T18" fmla="*/ 78 w 78"/>
                  <a:gd name="T19" fmla="*/ 33 h 55"/>
                  <a:gd name="T20" fmla="*/ 55 w 78"/>
                  <a:gd name="T2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55">
                    <a:moveTo>
                      <a:pt x="55" y="0"/>
                    </a:moveTo>
                    <a:cubicBezTo>
                      <a:pt x="39" y="45"/>
                      <a:pt x="39" y="45"/>
                      <a:pt x="39" y="4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6"/>
                      <a:pt x="1" y="19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44"/>
                      <a:pt x="18" y="55"/>
                      <a:pt x="39" y="55"/>
                    </a:cubicBezTo>
                    <a:cubicBezTo>
                      <a:pt x="60" y="55"/>
                      <a:pt x="77" y="44"/>
                      <a:pt x="78" y="35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7" y="19"/>
                      <a:pt x="68" y="6"/>
                      <a:pt x="55" y="0"/>
                    </a:cubicBezTo>
                  </a:path>
                </a:pathLst>
              </a:custGeom>
              <a:solidFill>
                <a:srgbClr val="FFAA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58" name="Freeform 29"/>
              <p:cNvSpPr/>
              <p:nvPr/>
            </p:nvSpPr>
            <p:spPr bwMode="auto">
              <a:xfrm>
                <a:off x="4416425" y="2457450"/>
                <a:ext cx="30163" cy="30163"/>
              </a:xfrm>
              <a:custGeom>
                <a:avLst/>
                <a:gdLst>
                  <a:gd name="T0" fmla="*/ 10 w 19"/>
                  <a:gd name="T1" fmla="*/ 0 h 19"/>
                  <a:gd name="T2" fmla="*/ 0 w 19"/>
                  <a:gd name="T3" fmla="*/ 10 h 19"/>
                  <a:gd name="T4" fmla="*/ 10 w 19"/>
                  <a:gd name="T5" fmla="*/ 19 h 19"/>
                  <a:gd name="T6" fmla="*/ 19 w 19"/>
                  <a:gd name="T7" fmla="*/ 10 h 19"/>
                  <a:gd name="T8" fmla="*/ 10 w 1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0" y="0"/>
                    </a:moveTo>
                    <a:lnTo>
                      <a:pt x="0" y="10"/>
                    </a:lnTo>
                    <a:lnTo>
                      <a:pt x="10" y="19"/>
                    </a:lnTo>
                    <a:lnTo>
                      <a:pt x="19" y="1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59" name="Freeform 30"/>
              <p:cNvSpPr/>
              <p:nvPr/>
            </p:nvSpPr>
            <p:spPr bwMode="auto">
              <a:xfrm>
                <a:off x="4416425" y="2457450"/>
                <a:ext cx="30163" cy="30163"/>
              </a:xfrm>
              <a:custGeom>
                <a:avLst/>
                <a:gdLst>
                  <a:gd name="T0" fmla="*/ 10 w 19"/>
                  <a:gd name="T1" fmla="*/ 0 h 19"/>
                  <a:gd name="T2" fmla="*/ 0 w 19"/>
                  <a:gd name="T3" fmla="*/ 10 h 19"/>
                  <a:gd name="T4" fmla="*/ 10 w 19"/>
                  <a:gd name="T5" fmla="*/ 19 h 19"/>
                  <a:gd name="T6" fmla="*/ 19 w 19"/>
                  <a:gd name="T7" fmla="*/ 10 h 19"/>
                  <a:gd name="T8" fmla="*/ 10 w 1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0" y="0"/>
                    </a:moveTo>
                    <a:lnTo>
                      <a:pt x="0" y="10"/>
                    </a:lnTo>
                    <a:lnTo>
                      <a:pt x="10" y="19"/>
                    </a:lnTo>
                    <a:lnTo>
                      <a:pt x="19" y="10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60" name="Freeform 31"/>
              <p:cNvSpPr/>
              <p:nvPr/>
            </p:nvSpPr>
            <p:spPr bwMode="auto">
              <a:xfrm>
                <a:off x="4408488" y="2487613"/>
                <a:ext cx="46038" cy="109538"/>
              </a:xfrm>
              <a:custGeom>
                <a:avLst/>
                <a:gdLst>
                  <a:gd name="T0" fmla="*/ 15 w 29"/>
                  <a:gd name="T1" fmla="*/ 0 h 69"/>
                  <a:gd name="T2" fmla="*/ 7 w 29"/>
                  <a:gd name="T3" fmla="*/ 5 h 69"/>
                  <a:gd name="T4" fmla="*/ 0 w 29"/>
                  <a:gd name="T5" fmla="*/ 36 h 69"/>
                  <a:gd name="T6" fmla="*/ 15 w 29"/>
                  <a:gd name="T7" fmla="*/ 69 h 69"/>
                  <a:gd name="T8" fmla="*/ 29 w 29"/>
                  <a:gd name="T9" fmla="*/ 36 h 69"/>
                  <a:gd name="T10" fmla="*/ 22 w 29"/>
                  <a:gd name="T11" fmla="*/ 5 h 69"/>
                  <a:gd name="T12" fmla="*/ 15 w 29"/>
                  <a:gd name="T1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69">
                    <a:moveTo>
                      <a:pt x="15" y="0"/>
                    </a:moveTo>
                    <a:lnTo>
                      <a:pt x="7" y="5"/>
                    </a:lnTo>
                    <a:lnTo>
                      <a:pt x="0" y="36"/>
                    </a:lnTo>
                    <a:lnTo>
                      <a:pt x="15" y="69"/>
                    </a:lnTo>
                    <a:lnTo>
                      <a:pt x="29" y="36"/>
                    </a:lnTo>
                    <a:lnTo>
                      <a:pt x="22" y="5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61" name="Freeform 32"/>
              <p:cNvSpPr/>
              <p:nvPr/>
            </p:nvSpPr>
            <p:spPr bwMode="auto">
              <a:xfrm>
                <a:off x="4408488" y="2487613"/>
                <a:ext cx="46038" cy="109538"/>
              </a:xfrm>
              <a:custGeom>
                <a:avLst/>
                <a:gdLst>
                  <a:gd name="T0" fmla="*/ 15 w 29"/>
                  <a:gd name="T1" fmla="*/ 0 h 69"/>
                  <a:gd name="T2" fmla="*/ 7 w 29"/>
                  <a:gd name="T3" fmla="*/ 5 h 69"/>
                  <a:gd name="T4" fmla="*/ 0 w 29"/>
                  <a:gd name="T5" fmla="*/ 36 h 69"/>
                  <a:gd name="T6" fmla="*/ 15 w 29"/>
                  <a:gd name="T7" fmla="*/ 69 h 69"/>
                  <a:gd name="T8" fmla="*/ 29 w 29"/>
                  <a:gd name="T9" fmla="*/ 36 h 69"/>
                  <a:gd name="T10" fmla="*/ 22 w 29"/>
                  <a:gd name="T11" fmla="*/ 5 h 69"/>
                  <a:gd name="T12" fmla="*/ 15 w 29"/>
                  <a:gd name="T1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69">
                    <a:moveTo>
                      <a:pt x="15" y="0"/>
                    </a:moveTo>
                    <a:lnTo>
                      <a:pt x="7" y="5"/>
                    </a:lnTo>
                    <a:lnTo>
                      <a:pt x="0" y="36"/>
                    </a:lnTo>
                    <a:lnTo>
                      <a:pt x="15" y="69"/>
                    </a:lnTo>
                    <a:lnTo>
                      <a:pt x="29" y="36"/>
                    </a:lnTo>
                    <a:lnTo>
                      <a:pt x="22" y="5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FFAA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62" name="Oval 33"/>
              <p:cNvSpPr>
                <a:spLocks noChangeArrowheads="1"/>
              </p:cNvSpPr>
              <p:nvPr/>
            </p:nvSpPr>
            <p:spPr bwMode="auto">
              <a:xfrm>
                <a:off x="4205288" y="2333625"/>
                <a:ext cx="115888" cy="120650"/>
              </a:xfrm>
              <a:prstGeom prst="ellipse">
                <a:avLst/>
              </a:prstGeom>
              <a:solidFill>
                <a:srgbClr val="FFAA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63" name="Freeform 34"/>
              <p:cNvSpPr/>
              <p:nvPr/>
            </p:nvSpPr>
            <p:spPr bwMode="auto">
              <a:xfrm>
                <a:off x="4254500" y="2454275"/>
                <a:ext cx="17463" cy="22225"/>
              </a:xfrm>
              <a:custGeom>
                <a:avLst/>
                <a:gdLst>
                  <a:gd name="T0" fmla="*/ 4 w 11"/>
                  <a:gd name="T1" fmla="*/ 0 h 14"/>
                  <a:gd name="T2" fmla="*/ 0 w 11"/>
                  <a:gd name="T3" fmla="*/ 7 h 14"/>
                  <a:gd name="T4" fmla="*/ 4 w 11"/>
                  <a:gd name="T5" fmla="*/ 14 h 14"/>
                  <a:gd name="T6" fmla="*/ 11 w 11"/>
                  <a:gd name="T7" fmla="*/ 7 h 14"/>
                  <a:gd name="T8" fmla="*/ 4 w 11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4" y="0"/>
                    </a:moveTo>
                    <a:lnTo>
                      <a:pt x="0" y="7"/>
                    </a:lnTo>
                    <a:lnTo>
                      <a:pt x="4" y="14"/>
                    </a:lnTo>
                    <a:lnTo>
                      <a:pt x="11" y="7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64" name="Freeform 35"/>
              <p:cNvSpPr/>
              <p:nvPr/>
            </p:nvSpPr>
            <p:spPr bwMode="auto">
              <a:xfrm>
                <a:off x="4254500" y="2454275"/>
                <a:ext cx="17463" cy="22225"/>
              </a:xfrm>
              <a:custGeom>
                <a:avLst/>
                <a:gdLst>
                  <a:gd name="T0" fmla="*/ 4 w 11"/>
                  <a:gd name="T1" fmla="*/ 0 h 14"/>
                  <a:gd name="T2" fmla="*/ 0 w 11"/>
                  <a:gd name="T3" fmla="*/ 7 h 14"/>
                  <a:gd name="T4" fmla="*/ 4 w 11"/>
                  <a:gd name="T5" fmla="*/ 14 h 14"/>
                  <a:gd name="T6" fmla="*/ 11 w 11"/>
                  <a:gd name="T7" fmla="*/ 7 h 14"/>
                  <a:gd name="T8" fmla="*/ 4 w 11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4" y="0"/>
                    </a:moveTo>
                    <a:lnTo>
                      <a:pt x="0" y="7"/>
                    </a:lnTo>
                    <a:lnTo>
                      <a:pt x="4" y="14"/>
                    </a:lnTo>
                    <a:lnTo>
                      <a:pt x="11" y="7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65" name="Freeform 36"/>
              <p:cNvSpPr/>
              <p:nvPr/>
            </p:nvSpPr>
            <p:spPr bwMode="auto">
              <a:xfrm>
                <a:off x="4246563" y="2476500"/>
                <a:ext cx="33338" cy="79375"/>
              </a:xfrm>
              <a:custGeom>
                <a:avLst/>
                <a:gdLst>
                  <a:gd name="T0" fmla="*/ 9 w 21"/>
                  <a:gd name="T1" fmla="*/ 0 h 50"/>
                  <a:gd name="T2" fmla="*/ 9 w 21"/>
                  <a:gd name="T3" fmla="*/ 0 h 50"/>
                  <a:gd name="T4" fmla="*/ 5 w 21"/>
                  <a:gd name="T5" fmla="*/ 5 h 50"/>
                  <a:gd name="T6" fmla="*/ 0 w 21"/>
                  <a:gd name="T7" fmla="*/ 26 h 50"/>
                  <a:gd name="T8" fmla="*/ 9 w 21"/>
                  <a:gd name="T9" fmla="*/ 50 h 50"/>
                  <a:gd name="T10" fmla="*/ 21 w 21"/>
                  <a:gd name="T11" fmla="*/ 26 h 50"/>
                  <a:gd name="T12" fmla="*/ 14 w 21"/>
                  <a:gd name="T13" fmla="*/ 5 h 50"/>
                  <a:gd name="T14" fmla="*/ 9 w 21"/>
                  <a:gd name="T1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0">
                    <a:moveTo>
                      <a:pt x="9" y="0"/>
                    </a:moveTo>
                    <a:lnTo>
                      <a:pt x="9" y="0"/>
                    </a:lnTo>
                    <a:lnTo>
                      <a:pt x="5" y="5"/>
                    </a:lnTo>
                    <a:lnTo>
                      <a:pt x="0" y="26"/>
                    </a:lnTo>
                    <a:lnTo>
                      <a:pt x="9" y="50"/>
                    </a:lnTo>
                    <a:lnTo>
                      <a:pt x="21" y="26"/>
                    </a:lnTo>
                    <a:lnTo>
                      <a:pt x="14" y="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66" name="Freeform 37"/>
              <p:cNvSpPr/>
              <p:nvPr/>
            </p:nvSpPr>
            <p:spPr bwMode="auto">
              <a:xfrm>
                <a:off x="4246563" y="2476500"/>
                <a:ext cx="33338" cy="79375"/>
              </a:xfrm>
              <a:custGeom>
                <a:avLst/>
                <a:gdLst>
                  <a:gd name="T0" fmla="*/ 9 w 21"/>
                  <a:gd name="T1" fmla="*/ 0 h 50"/>
                  <a:gd name="T2" fmla="*/ 9 w 21"/>
                  <a:gd name="T3" fmla="*/ 0 h 50"/>
                  <a:gd name="T4" fmla="*/ 5 w 21"/>
                  <a:gd name="T5" fmla="*/ 5 h 50"/>
                  <a:gd name="T6" fmla="*/ 0 w 21"/>
                  <a:gd name="T7" fmla="*/ 26 h 50"/>
                  <a:gd name="T8" fmla="*/ 9 w 21"/>
                  <a:gd name="T9" fmla="*/ 50 h 50"/>
                  <a:gd name="T10" fmla="*/ 21 w 21"/>
                  <a:gd name="T11" fmla="*/ 26 h 50"/>
                  <a:gd name="T12" fmla="*/ 14 w 21"/>
                  <a:gd name="T13" fmla="*/ 5 h 50"/>
                  <a:gd name="T14" fmla="*/ 9 w 21"/>
                  <a:gd name="T1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0">
                    <a:moveTo>
                      <a:pt x="9" y="0"/>
                    </a:moveTo>
                    <a:lnTo>
                      <a:pt x="9" y="0"/>
                    </a:lnTo>
                    <a:lnTo>
                      <a:pt x="5" y="5"/>
                    </a:lnTo>
                    <a:lnTo>
                      <a:pt x="0" y="26"/>
                    </a:lnTo>
                    <a:lnTo>
                      <a:pt x="9" y="50"/>
                    </a:lnTo>
                    <a:lnTo>
                      <a:pt x="21" y="26"/>
                    </a:lnTo>
                    <a:lnTo>
                      <a:pt x="14" y="5"/>
                    </a:lnTo>
                    <a:lnTo>
                      <a:pt x="9" y="0"/>
                    </a:lnTo>
                  </a:path>
                </a:pathLst>
              </a:custGeom>
              <a:solidFill>
                <a:srgbClr val="FFAA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67" name="Oval 38"/>
              <p:cNvSpPr>
                <a:spLocks noChangeArrowheads="1"/>
              </p:cNvSpPr>
              <p:nvPr/>
            </p:nvSpPr>
            <p:spPr bwMode="auto">
              <a:xfrm>
                <a:off x="4541838" y="2333625"/>
                <a:ext cx="117475" cy="120650"/>
              </a:xfrm>
              <a:prstGeom prst="ellipse">
                <a:avLst/>
              </a:prstGeom>
              <a:solidFill>
                <a:srgbClr val="FFAA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68" name="Freeform 39"/>
              <p:cNvSpPr/>
              <p:nvPr/>
            </p:nvSpPr>
            <p:spPr bwMode="auto">
              <a:xfrm>
                <a:off x="4530725" y="2457450"/>
                <a:ext cx="177800" cy="150813"/>
              </a:xfrm>
              <a:custGeom>
                <a:avLst/>
                <a:gdLst>
                  <a:gd name="T0" fmla="*/ 30 w 47"/>
                  <a:gd name="T1" fmla="*/ 0 h 40"/>
                  <a:gd name="T2" fmla="*/ 19 w 47"/>
                  <a:gd name="T3" fmla="*/ 33 h 40"/>
                  <a:gd name="T4" fmla="*/ 7 w 47"/>
                  <a:gd name="T5" fmla="*/ 0 h 40"/>
                  <a:gd name="T6" fmla="*/ 0 w 47"/>
                  <a:gd name="T7" fmla="*/ 5 h 40"/>
                  <a:gd name="T8" fmla="*/ 15 w 47"/>
                  <a:gd name="T9" fmla="*/ 34 h 40"/>
                  <a:gd name="T10" fmla="*/ 15 w 47"/>
                  <a:gd name="T11" fmla="*/ 35 h 40"/>
                  <a:gd name="T12" fmla="*/ 15 w 47"/>
                  <a:gd name="T13" fmla="*/ 36 h 40"/>
                  <a:gd name="T14" fmla="*/ 15 w 47"/>
                  <a:gd name="T15" fmla="*/ 36 h 40"/>
                  <a:gd name="T16" fmla="*/ 14 w 47"/>
                  <a:gd name="T17" fmla="*/ 40 h 40"/>
                  <a:gd name="T18" fmla="*/ 19 w 47"/>
                  <a:gd name="T19" fmla="*/ 40 h 40"/>
                  <a:gd name="T20" fmla="*/ 47 w 47"/>
                  <a:gd name="T21" fmla="*/ 25 h 40"/>
                  <a:gd name="T22" fmla="*/ 47 w 47"/>
                  <a:gd name="T23" fmla="*/ 25 h 40"/>
                  <a:gd name="T24" fmla="*/ 47 w 47"/>
                  <a:gd name="T25" fmla="*/ 25 h 40"/>
                  <a:gd name="T26" fmla="*/ 30 w 47"/>
                  <a:gd name="T2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40">
                    <a:moveTo>
                      <a:pt x="30" y="0"/>
                    </a:moveTo>
                    <a:cubicBezTo>
                      <a:pt x="19" y="33"/>
                      <a:pt x="19" y="33"/>
                      <a:pt x="19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8" y="12"/>
                      <a:pt x="14" y="23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7"/>
                      <a:pt x="14" y="38"/>
                      <a:pt x="14" y="40"/>
                    </a:cubicBezTo>
                    <a:cubicBezTo>
                      <a:pt x="15" y="40"/>
                      <a:pt x="17" y="40"/>
                      <a:pt x="19" y="40"/>
                    </a:cubicBezTo>
                    <a:cubicBezTo>
                      <a:pt x="34" y="40"/>
                      <a:pt x="46" y="32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14"/>
                      <a:pt x="40" y="5"/>
                      <a:pt x="30" y="0"/>
                    </a:cubicBezTo>
                  </a:path>
                </a:pathLst>
              </a:custGeom>
              <a:solidFill>
                <a:srgbClr val="FFAA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69" name="Freeform 40"/>
              <p:cNvSpPr/>
              <p:nvPr/>
            </p:nvSpPr>
            <p:spPr bwMode="auto">
              <a:xfrm>
                <a:off x="4591050" y="2454275"/>
                <a:ext cx="19050" cy="22225"/>
              </a:xfrm>
              <a:custGeom>
                <a:avLst/>
                <a:gdLst>
                  <a:gd name="T0" fmla="*/ 7 w 12"/>
                  <a:gd name="T1" fmla="*/ 0 h 14"/>
                  <a:gd name="T2" fmla="*/ 0 w 12"/>
                  <a:gd name="T3" fmla="*/ 7 h 14"/>
                  <a:gd name="T4" fmla="*/ 7 w 12"/>
                  <a:gd name="T5" fmla="*/ 14 h 14"/>
                  <a:gd name="T6" fmla="*/ 12 w 12"/>
                  <a:gd name="T7" fmla="*/ 7 h 14"/>
                  <a:gd name="T8" fmla="*/ 7 w 1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7" y="0"/>
                    </a:moveTo>
                    <a:lnTo>
                      <a:pt x="0" y="7"/>
                    </a:lnTo>
                    <a:lnTo>
                      <a:pt x="7" y="14"/>
                    </a:lnTo>
                    <a:lnTo>
                      <a:pt x="12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70" name="Freeform 41"/>
              <p:cNvSpPr/>
              <p:nvPr/>
            </p:nvSpPr>
            <p:spPr bwMode="auto">
              <a:xfrm>
                <a:off x="4591050" y="2454275"/>
                <a:ext cx="19050" cy="22225"/>
              </a:xfrm>
              <a:custGeom>
                <a:avLst/>
                <a:gdLst>
                  <a:gd name="T0" fmla="*/ 7 w 12"/>
                  <a:gd name="T1" fmla="*/ 0 h 14"/>
                  <a:gd name="T2" fmla="*/ 0 w 12"/>
                  <a:gd name="T3" fmla="*/ 7 h 14"/>
                  <a:gd name="T4" fmla="*/ 7 w 12"/>
                  <a:gd name="T5" fmla="*/ 14 h 14"/>
                  <a:gd name="T6" fmla="*/ 12 w 12"/>
                  <a:gd name="T7" fmla="*/ 7 h 14"/>
                  <a:gd name="T8" fmla="*/ 7 w 1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7" y="0"/>
                    </a:moveTo>
                    <a:lnTo>
                      <a:pt x="0" y="7"/>
                    </a:lnTo>
                    <a:lnTo>
                      <a:pt x="7" y="14"/>
                    </a:lnTo>
                    <a:lnTo>
                      <a:pt x="12" y="7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71" name="Freeform 42"/>
              <p:cNvSpPr/>
              <p:nvPr/>
            </p:nvSpPr>
            <p:spPr bwMode="auto">
              <a:xfrm>
                <a:off x="4583113" y="2476500"/>
                <a:ext cx="33338" cy="79375"/>
              </a:xfrm>
              <a:custGeom>
                <a:avLst/>
                <a:gdLst>
                  <a:gd name="T0" fmla="*/ 12 w 21"/>
                  <a:gd name="T1" fmla="*/ 0 h 50"/>
                  <a:gd name="T2" fmla="*/ 12 w 21"/>
                  <a:gd name="T3" fmla="*/ 0 h 50"/>
                  <a:gd name="T4" fmla="*/ 7 w 21"/>
                  <a:gd name="T5" fmla="*/ 5 h 50"/>
                  <a:gd name="T6" fmla="*/ 0 w 21"/>
                  <a:gd name="T7" fmla="*/ 26 h 50"/>
                  <a:gd name="T8" fmla="*/ 12 w 21"/>
                  <a:gd name="T9" fmla="*/ 50 h 50"/>
                  <a:gd name="T10" fmla="*/ 21 w 21"/>
                  <a:gd name="T11" fmla="*/ 26 h 50"/>
                  <a:gd name="T12" fmla="*/ 17 w 21"/>
                  <a:gd name="T13" fmla="*/ 5 h 50"/>
                  <a:gd name="T14" fmla="*/ 12 w 21"/>
                  <a:gd name="T1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0">
                    <a:moveTo>
                      <a:pt x="12" y="0"/>
                    </a:moveTo>
                    <a:lnTo>
                      <a:pt x="12" y="0"/>
                    </a:lnTo>
                    <a:lnTo>
                      <a:pt x="7" y="5"/>
                    </a:lnTo>
                    <a:lnTo>
                      <a:pt x="0" y="26"/>
                    </a:lnTo>
                    <a:lnTo>
                      <a:pt x="12" y="50"/>
                    </a:lnTo>
                    <a:lnTo>
                      <a:pt x="21" y="26"/>
                    </a:lnTo>
                    <a:lnTo>
                      <a:pt x="17" y="5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72" name="Freeform 43"/>
              <p:cNvSpPr/>
              <p:nvPr/>
            </p:nvSpPr>
            <p:spPr bwMode="auto">
              <a:xfrm>
                <a:off x="4583113" y="2476500"/>
                <a:ext cx="33338" cy="79375"/>
              </a:xfrm>
              <a:custGeom>
                <a:avLst/>
                <a:gdLst>
                  <a:gd name="T0" fmla="*/ 12 w 21"/>
                  <a:gd name="T1" fmla="*/ 0 h 50"/>
                  <a:gd name="T2" fmla="*/ 12 w 21"/>
                  <a:gd name="T3" fmla="*/ 0 h 50"/>
                  <a:gd name="T4" fmla="*/ 7 w 21"/>
                  <a:gd name="T5" fmla="*/ 5 h 50"/>
                  <a:gd name="T6" fmla="*/ 0 w 21"/>
                  <a:gd name="T7" fmla="*/ 26 h 50"/>
                  <a:gd name="T8" fmla="*/ 12 w 21"/>
                  <a:gd name="T9" fmla="*/ 50 h 50"/>
                  <a:gd name="T10" fmla="*/ 21 w 21"/>
                  <a:gd name="T11" fmla="*/ 26 h 50"/>
                  <a:gd name="T12" fmla="*/ 17 w 21"/>
                  <a:gd name="T13" fmla="*/ 5 h 50"/>
                  <a:gd name="T14" fmla="*/ 12 w 21"/>
                  <a:gd name="T1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0">
                    <a:moveTo>
                      <a:pt x="12" y="0"/>
                    </a:moveTo>
                    <a:lnTo>
                      <a:pt x="12" y="0"/>
                    </a:lnTo>
                    <a:lnTo>
                      <a:pt x="7" y="5"/>
                    </a:lnTo>
                    <a:lnTo>
                      <a:pt x="0" y="26"/>
                    </a:lnTo>
                    <a:lnTo>
                      <a:pt x="12" y="50"/>
                    </a:lnTo>
                    <a:lnTo>
                      <a:pt x="21" y="26"/>
                    </a:lnTo>
                    <a:lnTo>
                      <a:pt x="17" y="5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FFAA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  <p:sp>
            <p:nvSpPr>
              <p:cNvPr id="73" name="Freeform 44"/>
              <p:cNvSpPr/>
              <p:nvPr/>
            </p:nvSpPr>
            <p:spPr bwMode="auto">
              <a:xfrm>
                <a:off x="4156075" y="2457450"/>
                <a:ext cx="177800" cy="150813"/>
              </a:xfrm>
              <a:custGeom>
                <a:avLst/>
                <a:gdLst>
                  <a:gd name="T0" fmla="*/ 40 w 47"/>
                  <a:gd name="T1" fmla="*/ 0 h 40"/>
                  <a:gd name="T2" fmla="*/ 28 w 47"/>
                  <a:gd name="T3" fmla="*/ 33 h 40"/>
                  <a:gd name="T4" fmla="*/ 17 w 47"/>
                  <a:gd name="T5" fmla="*/ 0 h 40"/>
                  <a:gd name="T6" fmla="*/ 0 w 47"/>
                  <a:gd name="T7" fmla="*/ 25 h 40"/>
                  <a:gd name="T8" fmla="*/ 0 w 47"/>
                  <a:gd name="T9" fmla="*/ 25 h 40"/>
                  <a:gd name="T10" fmla="*/ 0 w 47"/>
                  <a:gd name="T11" fmla="*/ 25 h 40"/>
                  <a:gd name="T12" fmla="*/ 28 w 47"/>
                  <a:gd name="T13" fmla="*/ 40 h 40"/>
                  <a:gd name="T14" fmla="*/ 33 w 47"/>
                  <a:gd name="T15" fmla="*/ 40 h 40"/>
                  <a:gd name="T16" fmla="*/ 32 w 47"/>
                  <a:gd name="T17" fmla="*/ 36 h 40"/>
                  <a:gd name="T18" fmla="*/ 32 w 47"/>
                  <a:gd name="T19" fmla="*/ 36 h 40"/>
                  <a:gd name="T20" fmla="*/ 32 w 47"/>
                  <a:gd name="T21" fmla="*/ 35 h 40"/>
                  <a:gd name="T22" fmla="*/ 32 w 47"/>
                  <a:gd name="T23" fmla="*/ 34 h 40"/>
                  <a:gd name="T24" fmla="*/ 39 w 47"/>
                  <a:gd name="T25" fmla="*/ 13 h 40"/>
                  <a:gd name="T26" fmla="*/ 47 w 47"/>
                  <a:gd name="T27" fmla="*/ 5 h 40"/>
                  <a:gd name="T28" fmla="*/ 40 w 47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" h="40">
                    <a:moveTo>
                      <a:pt x="40" y="0"/>
                    </a:moveTo>
                    <a:cubicBezTo>
                      <a:pt x="28" y="33"/>
                      <a:pt x="28" y="33"/>
                      <a:pt x="28" y="3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5"/>
                      <a:pt x="1" y="1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2"/>
                      <a:pt x="13" y="40"/>
                      <a:pt x="28" y="40"/>
                    </a:cubicBezTo>
                    <a:cubicBezTo>
                      <a:pt x="30" y="40"/>
                      <a:pt x="32" y="40"/>
                      <a:pt x="33" y="40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4"/>
                    </a:cubicBezTo>
                    <a:cubicBezTo>
                      <a:pt x="33" y="27"/>
                      <a:pt x="35" y="20"/>
                      <a:pt x="39" y="13"/>
                    </a:cubicBezTo>
                    <a:cubicBezTo>
                      <a:pt x="42" y="10"/>
                      <a:pt x="44" y="7"/>
                      <a:pt x="47" y="5"/>
                    </a:cubicBezTo>
                    <a:cubicBezTo>
                      <a:pt x="45" y="3"/>
                      <a:pt x="43" y="1"/>
                      <a:pt x="40" y="0"/>
                    </a:cubicBezTo>
                  </a:path>
                </a:pathLst>
              </a:custGeom>
              <a:solidFill>
                <a:srgbClr val="FFAA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b="1"/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2683897" y="1643585"/>
            <a:ext cx="3741392" cy="640364"/>
            <a:chOff x="7127272" y="2681303"/>
            <a:chExt cx="4112228" cy="853819"/>
          </a:xfrm>
        </p:grpSpPr>
        <p:sp>
          <p:nvSpPr>
            <p:cNvPr id="92" name="矩形 91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b="1">
                <a:solidFill>
                  <a:prstClr val="white"/>
                </a:solidFill>
              </a:endParaRPr>
            </a:p>
          </p:txBody>
        </p:sp>
        <p:sp>
          <p:nvSpPr>
            <p:cNvPr id="93" name="矩形 47"/>
            <p:cNvSpPr>
              <a:spLocks noChangeArrowheads="1"/>
            </p:cNvSpPr>
            <p:nvPr/>
          </p:nvSpPr>
          <p:spPr bwMode="auto">
            <a:xfrm>
              <a:off x="7152671" y="2795742"/>
              <a:ext cx="3713339" cy="60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我们之前已经学会了基本输入和输出，已经学会如何把内容输出到屏幕上，那还有没有其他的输出途径呢？</a:t>
              </a:r>
              <a:endPara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4" name="矩形 3"/>
          <p:cNvSpPr>
            <a:spLocks noChangeArrowheads="1"/>
          </p:cNvSpPr>
          <p:nvPr/>
        </p:nvSpPr>
        <p:spPr bwMode="auto">
          <a:xfrm>
            <a:off x="2674372" y="1334721"/>
            <a:ext cx="873306" cy="28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E870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思考一：</a:t>
            </a:r>
          </a:p>
        </p:txBody>
      </p:sp>
      <p:grpSp>
        <p:nvGrpSpPr>
          <p:cNvPr id="95" name="组合 94"/>
          <p:cNvGrpSpPr/>
          <p:nvPr/>
        </p:nvGrpSpPr>
        <p:grpSpPr>
          <a:xfrm>
            <a:off x="2683897" y="2679600"/>
            <a:ext cx="3741389" cy="640364"/>
            <a:chOff x="7127272" y="4062656"/>
            <a:chExt cx="4112228" cy="853819"/>
          </a:xfrm>
        </p:grpSpPr>
        <p:sp>
          <p:nvSpPr>
            <p:cNvPr id="96" name="矩形 95"/>
            <p:cNvSpPr/>
            <p:nvPr/>
          </p:nvSpPr>
          <p:spPr>
            <a:xfrm>
              <a:off x="7127272" y="4062656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b="1">
                <a:solidFill>
                  <a:prstClr val="white"/>
                </a:solidFill>
              </a:endParaRPr>
            </a:p>
          </p:txBody>
        </p:sp>
        <p:sp>
          <p:nvSpPr>
            <p:cNvPr id="97" name="矩形 47"/>
            <p:cNvSpPr>
              <a:spLocks noChangeArrowheads="1"/>
            </p:cNvSpPr>
            <p:nvPr/>
          </p:nvSpPr>
          <p:spPr bwMode="auto">
            <a:xfrm>
              <a:off x="7165371" y="4175680"/>
              <a:ext cx="3700639" cy="321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现在要想把计算的结果永久保存下来该怎么办呢？</a:t>
              </a:r>
              <a:endPara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8" name="矩形 3"/>
          <p:cNvSpPr>
            <a:spLocks noChangeArrowheads="1"/>
          </p:cNvSpPr>
          <p:nvPr/>
        </p:nvSpPr>
        <p:spPr bwMode="auto">
          <a:xfrm>
            <a:off x="2674372" y="2341099"/>
            <a:ext cx="680946" cy="28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AA2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思考二</a:t>
            </a:r>
          </a:p>
        </p:txBody>
      </p:sp>
      <p:cxnSp>
        <p:nvCxnSpPr>
          <p:cNvPr id="103" name="直接连接符 102"/>
          <p:cNvCxnSpPr/>
          <p:nvPr/>
        </p:nvCxnSpPr>
        <p:spPr>
          <a:xfrm>
            <a:off x="2462893" y="1401396"/>
            <a:ext cx="0" cy="86674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2462893" y="2442709"/>
            <a:ext cx="0" cy="86674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3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200" fill="hold"/>
                                        <p:tgtEl>
                                          <p:spTgt spid="3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4" dur="200" fill="hold"/>
                                        <p:tgtEl>
                                          <p:spTgt spid="5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8" dur="200" fill="hold"/>
                                        <p:tgtEl>
                                          <p:spTgt spid="5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400"/>
                            </p:stCondLst>
                            <p:childTnLst>
                              <p:par>
                                <p:cTn id="5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4" grpId="0"/>
      <p:bldP spid="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C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文件的打开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21" y="1475983"/>
            <a:ext cx="4749800" cy="571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67355" y="2262481"/>
            <a:ext cx="4382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打开文件使用</a:t>
            </a:r>
            <a:r>
              <a:rPr kumimoji="1" lang="en-US" altLang="zh-CN" b="1" dirty="0">
                <a:solidFill>
                  <a:srgbClr val="663B76"/>
                </a:solidFill>
              </a:rPr>
              <a:t>open</a:t>
            </a:r>
            <a:r>
              <a:rPr kumimoji="1" lang="zh-CN" altLang="en-US" b="1" dirty="0">
                <a:solidFill>
                  <a:srgbClr val="663B76"/>
                </a:solidFill>
              </a:rPr>
              <a:t>函数</a:t>
            </a:r>
            <a:endParaRPr kumimoji="1" lang="en-US" altLang="zh-CN" b="1" dirty="0">
              <a:solidFill>
                <a:srgbClr val="663B76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第一个参数： 打开的文件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第二个参数： 打开模式，默认只读</a:t>
            </a:r>
            <a:r>
              <a:rPr kumimoji="1" lang="en-US" altLang="zh-CN" b="1" dirty="0">
                <a:solidFill>
                  <a:srgbClr val="FF0000"/>
                </a:solidFill>
              </a:rPr>
              <a:t>(r)</a:t>
            </a:r>
            <a:r>
              <a:rPr kumimoji="1" lang="zh-CN" altLang="en-US" b="1" dirty="0">
                <a:solidFill>
                  <a:srgbClr val="FF0000"/>
                </a:solidFill>
              </a:rPr>
              <a:t>打开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67355" y="3289223"/>
            <a:ext cx="4382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常用模式有：</a:t>
            </a:r>
            <a:endParaRPr kumimoji="1" lang="en-US" altLang="zh-CN" b="1" dirty="0">
              <a:solidFill>
                <a:srgbClr val="663B76"/>
              </a:solidFill>
            </a:endParaRPr>
          </a:p>
          <a:p>
            <a:r>
              <a:rPr kumimoji="1" lang="en-US" altLang="zh-CN" b="1" dirty="0">
                <a:solidFill>
                  <a:schemeClr val="accent4"/>
                </a:solidFill>
              </a:rPr>
              <a:t>r</a:t>
            </a:r>
            <a:r>
              <a:rPr kumimoji="1" lang="en-US" altLang="zh-CN" b="1" dirty="0">
                <a:solidFill>
                  <a:srgbClr val="663B76"/>
                </a:solidFill>
              </a:rPr>
              <a:t>	</a:t>
            </a:r>
            <a:r>
              <a:rPr kumimoji="1" lang="zh-CN" altLang="en-US" b="1" dirty="0">
                <a:solidFill>
                  <a:srgbClr val="663B76"/>
                </a:solidFill>
              </a:rPr>
              <a:t>只读</a:t>
            </a:r>
            <a:endParaRPr kumimoji="1" lang="en-US" altLang="zh-CN" b="1" dirty="0">
              <a:solidFill>
                <a:srgbClr val="663B76"/>
              </a:solidFill>
            </a:endParaRPr>
          </a:p>
          <a:p>
            <a:r>
              <a:rPr kumimoji="1" lang="en-US" altLang="zh-CN" b="1" dirty="0">
                <a:solidFill>
                  <a:schemeClr val="accent4"/>
                </a:solidFill>
              </a:rPr>
              <a:t>w</a:t>
            </a:r>
            <a:r>
              <a:rPr kumimoji="1" lang="en-US" altLang="zh-CN" b="1" dirty="0">
                <a:solidFill>
                  <a:srgbClr val="663B76"/>
                </a:solidFill>
              </a:rPr>
              <a:t>	</a:t>
            </a:r>
            <a:r>
              <a:rPr kumimoji="1" lang="zh-CN" altLang="en-US" b="1" dirty="0">
                <a:solidFill>
                  <a:srgbClr val="663B76"/>
                </a:solidFill>
              </a:rPr>
              <a:t>只写，每次打开会清空之前的内容</a:t>
            </a:r>
            <a:endParaRPr kumimoji="1" lang="en-US" altLang="zh-CN" b="1" dirty="0">
              <a:solidFill>
                <a:srgbClr val="663B76"/>
              </a:solidFill>
            </a:endParaRPr>
          </a:p>
          <a:p>
            <a:r>
              <a:rPr kumimoji="1" lang="en-US" altLang="zh-CN" b="1" dirty="0">
                <a:solidFill>
                  <a:srgbClr val="FFC000"/>
                </a:solidFill>
              </a:rPr>
              <a:t>a</a:t>
            </a:r>
            <a:r>
              <a:rPr kumimoji="1" lang="en-US" altLang="zh-CN" b="1" dirty="0">
                <a:solidFill>
                  <a:srgbClr val="663B76"/>
                </a:solidFill>
              </a:rPr>
              <a:t>	</a:t>
            </a:r>
            <a:r>
              <a:rPr kumimoji="1" lang="zh-CN" altLang="en-US" b="1" dirty="0">
                <a:solidFill>
                  <a:srgbClr val="663B76"/>
                </a:solidFill>
              </a:rPr>
              <a:t>追加</a:t>
            </a:r>
            <a:endParaRPr kumimoji="1" lang="en-US" altLang="zh-CN" b="1" dirty="0">
              <a:solidFill>
                <a:srgbClr val="663B76"/>
              </a:solidFill>
            </a:endParaRPr>
          </a:p>
          <a:p>
            <a:r>
              <a:rPr kumimoji="1" lang="en-US" altLang="zh-CN" b="1" dirty="0">
                <a:solidFill>
                  <a:srgbClr val="FFC000"/>
                </a:solidFill>
              </a:rPr>
              <a:t>b</a:t>
            </a:r>
            <a:r>
              <a:rPr kumimoji="1" lang="en-US" altLang="zh-CN" b="1" dirty="0">
                <a:solidFill>
                  <a:srgbClr val="663B76"/>
                </a:solidFill>
              </a:rPr>
              <a:t>	</a:t>
            </a:r>
            <a:r>
              <a:rPr kumimoji="1" lang="zh-CN" altLang="en-US" b="1" dirty="0">
                <a:solidFill>
                  <a:srgbClr val="663B76"/>
                </a:solidFill>
              </a:rPr>
              <a:t>二进制打开</a:t>
            </a:r>
            <a:endParaRPr kumimoji="1" lang="en-US" altLang="zh-CN" b="1" dirty="0">
              <a:solidFill>
                <a:srgbClr val="663B76"/>
              </a:solidFill>
            </a:endParaRPr>
          </a:p>
          <a:p>
            <a:r>
              <a:rPr kumimoji="1" lang="en-US" altLang="zh-CN" b="1" dirty="0">
                <a:solidFill>
                  <a:srgbClr val="FFC000"/>
                </a:solidFill>
              </a:rPr>
              <a:t>+</a:t>
            </a:r>
            <a:r>
              <a:rPr kumimoji="1" lang="en-US" altLang="zh-CN" b="1" dirty="0">
                <a:solidFill>
                  <a:srgbClr val="663B76"/>
                </a:solidFill>
              </a:rPr>
              <a:t>	</a:t>
            </a:r>
            <a:r>
              <a:rPr kumimoji="1" lang="zh-CN" altLang="en-US" b="1" dirty="0">
                <a:solidFill>
                  <a:srgbClr val="663B76"/>
                </a:solidFill>
              </a:rPr>
              <a:t>更新（读和写）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52E2FA0-1CBC-D52A-BFC2-1FF6D0878920}"/>
                  </a:ext>
                </a:extLst>
              </p14:cNvPr>
              <p14:cNvContentPartPr/>
              <p14:nvPr/>
            </p14:nvContentPartPr>
            <p14:xfrm>
              <a:off x="2924657" y="2598154"/>
              <a:ext cx="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52E2FA0-1CBC-D52A-BFC2-1FF6D08789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5657" y="258915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C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文件的写入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3921" y="1501884"/>
            <a:ext cx="4749800" cy="5196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52955" y="2320418"/>
            <a:ext cx="649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写文件直接调用</a:t>
            </a:r>
            <a:r>
              <a:rPr kumimoji="1" lang="en-US" altLang="zh-CN" b="1" dirty="0">
                <a:solidFill>
                  <a:srgbClr val="663B76"/>
                </a:solidFill>
              </a:rPr>
              <a:t>write</a:t>
            </a:r>
            <a:r>
              <a:rPr kumimoji="1" lang="zh-CN" altLang="en-US" b="1" dirty="0">
                <a:solidFill>
                  <a:srgbClr val="663B76"/>
                </a:solidFill>
              </a:rPr>
              <a:t>方法，</a:t>
            </a:r>
            <a:r>
              <a:rPr kumimoji="1" lang="en-US" altLang="zh-CN" b="1" dirty="0">
                <a:solidFill>
                  <a:srgbClr val="663B76"/>
                </a:solidFill>
              </a:rPr>
              <a:t>write</a:t>
            </a:r>
            <a:r>
              <a:rPr kumimoji="1" lang="zh-CN" altLang="en-US" b="1" dirty="0">
                <a:solidFill>
                  <a:srgbClr val="663B76"/>
                </a:solidFill>
              </a:rPr>
              <a:t>方法每次只可以接受一个参数</a:t>
            </a:r>
            <a:endParaRPr kumimoji="1" lang="en-US" altLang="zh-CN" b="1" dirty="0">
              <a:solidFill>
                <a:srgbClr val="663B7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7043" y="3805244"/>
            <a:ext cx="605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如果想要一次写入多行内容，那就需要使用</a:t>
            </a:r>
            <a:r>
              <a:rPr kumimoji="1" lang="en-US" altLang="zh-CN" b="1" dirty="0" err="1">
                <a:solidFill>
                  <a:srgbClr val="FF0000"/>
                </a:solidFill>
              </a:rPr>
              <a:t>writelines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97" y="3236162"/>
            <a:ext cx="8106862" cy="369333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43648DA-23C2-393E-0599-ABAE2EFAF93D}"/>
              </a:ext>
            </a:extLst>
          </p:cNvPr>
          <p:cNvGrpSpPr/>
          <p:nvPr/>
        </p:nvGrpSpPr>
        <p:grpSpPr>
          <a:xfrm>
            <a:off x="1393217" y="2598229"/>
            <a:ext cx="2395440" cy="189360"/>
            <a:chOff x="1393217" y="2598229"/>
            <a:chExt cx="239544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46CCAF3-59BC-9363-C3DB-DD5FB3578BD2}"/>
                    </a:ext>
                  </a:extLst>
                </p14:cNvPr>
                <p14:cNvContentPartPr/>
                <p14:nvPr/>
              </p14:nvContentPartPr>
              <p14:xfrm>
                <a:off x="1393217" y="2598229"/>
                <a:ext cx="2310480" cy="189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46CCAF3-59BC-9363-C3DB-DD5FB3578B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4577" y="2589229"/>
                  <a:ext cx="2328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E990A42-288E-E702-5250-C7882F5D5FFA}"/>
                    </a:ext>
                  </a:extLst>
                </p14:cNvPr>
                <p14:cNvContentPartPr/>
                <p14:nvPr/>
              </p14:nvContentPartPr>
              <p14:xfrm>
                <a:off x="3048137" y="2620909"/>
                <a:ext cx="335160" cy="50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E990A42-288E-E702-5250-C7882F5D5F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9137" y="2611909"/>
                  <a:ext cx="352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EF9C03A-02A2-239E-388F-6DC96A0E41C1}"/>
                    </a:ext>
                  </a:extLst>
                </p14:cNvPr>
                <p14:cNvContentPartPr/>
                <p14:nvPr/>
              </p14:nvContentPartPr>
              <p14:xfrm>
                <a:off x="3316337" y="2677429"/>
                <a:ext cx="120960" cy="331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EF9C03A-02A2-239E-388F-6DC96A0E41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07697" y="2668789"/>
                  <a:ext cx="138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E59367F-68C7-C20A-1C1F-EA50E9746D66}"/>
                    </a:ext>
                  </a:extLst>
                </p14:cNvPr>
                <p14:cNvContentPartPr/>
                <p14:nvPr/>
              </p14:nvContentPartPr>
              <p14:xfrm>
                <a:off x="3098897" y="2670229"/>
                <a:ext cx="497160" cy="60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E59367F-68C7-C20A-1C1F-EA50E9746D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89897" y="2661589"/>
                  <a:ext cx="514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57563AB-28DA-5437-1501-2588A3C5C8C7}"/>
                    </a:ext>
                  </a:extLst>
                </p14:cNvPr>
                <p14:cNvContentPartPr/>
                <p14:nvPr/>
              </p14:nvContentPartPr>
              <p14:xfrm>
                <a:off x="3069737" y="2609389"/>
                <a:ext cx="669600" cy="91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57563AB-28DA-5437-1501-2588A3C5C8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60737" y="2600749"/>
                  <a:ext cx="687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D1FE3FD-F2AA-0DC3-7BE6-00CF775E2B3A}"/>
                    </a:ext>
                  </a:extLst>
                </p14:cNvPr>
                <p14:cNvContentPartPr/>
                <p14:nvPr/>
              </p14:nvContentPartPr>
              <p14:xfrm>
                <a:off x="3504977" y="2655829"/>
                <a:ext cx="283680" cy="511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D1FE3FD-F2AA-0DC3-7BE6-00CF775E2B3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96337" y="2647189"/>
                  <a:ext cx="301320" cy="68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C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文件的关闭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5488" y="1440997"/>
            <a:ext cx="2752994" cy="5196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9579" y="2301168"/>
            <a:ext cx="803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文件最开始写入会写入到内存中，只有调用</a:t>
            </a:r>
            <a:r>
              <a:rPr kumimoji="1" lang="en-US" altLang="zh-CN" b="1" dirty="0">
                <a:solidFill>
                  <a:srgbClr val="FFB850"/>
                </a:solidFill>
              </a:rPr>
              <a:t>flush</a:t>
            </a:r>
            <a:r>
              <a:rPr kumimoji="1" lang="zh-CN" altLang="en-US" b="1" dirty="0">
                <a:solidFill>
                  <a:srgbClr val="663B76"/>
                </a:solidFill>
              </a:rPr>
              <a:t>刷新到硬盘中才能保存到文件</a:t>
            </a:r>
            <a:endParaRPr kumimoji="1" lang="en-US" altLang="zh-CN" b="1" dirty="0">
              <a:solidFill>
                <a:srgbClr val="663B7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77884" y="3816461"/>
            <a:ext cx="384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关闭文件也会自动保存修改到文件中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8725" y="3243480"/>
            <a:ext cx="1926520" cy="369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5" y="36195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C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文件的读取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413" y="1391979"/>
            <a:ext cx="4073587" cy="4420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23570" y="142255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如果只读文件，最好就用只读模式打开</a:t>
            </a:r>
            <a:endParaRPr kumimoji="1" lang="en-US" altLang="zh-CN" b="1" dirty="0">
              <a:solidFill>
                <a:srgbClr val="663B7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23570" y="2277615"/>
            <a:ext cx="384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663B76"/>
                </a:solidFill>
              </a:rPr>
              <a:t> </a:t>
            </a:r>
            <a:r>
              <a:rPr kumimoji="1" lang="zh-CN" altLang="en-US" b="1" dirty="0">
                <a:solidFill>
                  <a:srgbClr val="663B76"/>
                </a:solidFill>
              </a:rPr>
              <a:t>读取文件内容调用</a:t>
            </a:r>
            <a:r>
              <a:rPr kumimoji="1" lang="en-US" altLang="zh-CN" b="1" dirty="0">
                <a:solidFill>
                  <a:srgbClr val="663B76"/>
                </a:solidFill>
              </a:rPr>
              <a:t>read</a:t>
            </a:r>
            <a:r>
              <a:rPr kumimoji="1" lang="zh-CN" altLang="en-US" b="1" dirty="0">
                <a:solidFill>
                  <a:srgbClr val="663B76"/>
                </a:solidFill>
              </a:rPr>
              <a:t>方法即可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413" y="2214969"/>
            <a:ext cx="4275719" cy="4946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47896" y="3030660"/>
            <a:ext cx="61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当文件读取之后，可以调用</a:t>
            </a:r>
            <a:r>
              <a:rPr kumimoji="1" lang="en-US" altLang="zh-CN" b="1" dirty="0">
                <a:solidFill>
                  <a:srgbClr val="663B76"/>
                </a:solidFill>
              </a:rPr>
              <a:t>tell</a:t>
            </a:r>
            <a:r>
              <a:rPr kumimoji="1" lang="zh-CN" altLang="en-US" b="1" dirty="0">
                <a:solidFill>
                  <a:srgbClr val="663B76"/>
                </a:solidFill>
              </a:rPr>
              <a:t>方法查看文件中指针的位置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413" y="3072018"/>
            <a:ext cx="1662486" cy="4946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47896" y="3700520"/>
            <a:ext cx="622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当指针在末尾时读取不出内容，需要把指针移动到文件开头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413" y="3700520"/>
            <a:ext cx="1662486" cy="4249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27107" y="4370913"/>
            <a:ext cx="494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663B76"/>
                </a:solidFill>
              </a:rPr>
              <a:t>我们也可以使用</a:t>
            </a:r>
            <a:r>
              <a:rPr kumimoji="1" lang="en-US" altLang="zh-CN" b="1" dirty="0" err="1">
                <a:solidFill>
                  <a:srgbClr val="663B76"/>
                </a:solidFill>
              </a:rPr>
              <a:t>readline</a:t>
            </a:r>
            <a:r>
              <a:rPr kumimoji="1" lang="zh-CN" altLang="en-US" b="1" dirty="0">
                <a:solidFill>
                  <a:srgbClr val="663B76"/>
                </a:solidFill>
              </a:rPr>
              <a:t> 或 </a:t>
            </a:r>
            <a:r>
              <a:rPr kumimoji="1" lang="en-US" altLang="zh-CN" b="1" dirty="0" err="1">
                <a:solidFill>
                  <a:srgbClr val="663B76"/>
                </a:solidFill>
              </a:rPr>
              <a:t>readlines</a:t>
            </a:r>
            <a:r>
              <a:rPr kumimoji="1" lang="zh-CN" altLang="en-US" b="1" dirty="0">
                <a:solidFill>
                  <a:srgbClr val="663B76"/>
                </a:solidFill>
              </a:rPr>
              <a:t> 来读取一行多所有行内容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413" y="4181296"/>
            <a:ext cx="3090781" cy="914936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2FCBB4B6-D558-A698-7504-743DE100C82F}"/>
              </a:ext>
            </a:extLst>
          </p:cNvPr>
          <p:cNvGrpSpPr/>
          <p:nvPr/>
        </p:nvGrpSpPr>
        <p:grpSpPr>
          <a:xfrm>
            <a:off x="906857" y="3795229"/>
            <a:ext cx="1843920" cy="233280"/>
            <a:chOff x="906857" y="3795229"/>
            <a:chExt cx="184392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9281D4E-F167-311F-E893-AAE1E1296570}"/>
                    </a:ext>
                  </a:extLst>
                </p14:cNvPr>
                <p14:cNvContentPartPr/>
                <p14:nvPr/>
              </p14:nvContentPartPr>
              <p14:xfrm>
                <a:off x="2452697" y="3888469"/>
                <a:ext cx="298080" cy="234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9281D4E-F167-311F-E893-AAE1E12965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44057" y="3879829"/>
                  <a:ext cx="315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5B2004C-A8E2-E957-E30B-3F422641A279}"/>
                    </a:ext>
                  </a:extLst>
                </p14:cNvPr>
                <p14:cNvContentPartPr/>
                <p14:nvPr/>
              </p14:nvContentPartPr>
              <p14:xfrm>
                <a:off x="2348657" y="3795229"/>
                <a:ext cx="253800" cy="2332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5B2004C-A8E2-E957-E30B-3F422641A2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40017" y="3786589"/>
                  <a:ext cx="271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9771BC5-6AAC-3B4B-E93D-F6005BBC4DD5}"/>
                    </a:ext>
                  </a:extLst>
                </p14:cNvPr>
                <p14:cNvContentPartPr/>
                <p14:nvPr/>
              </p14:nvContentPartPr>
              <p14:xfrm>
                <a:off x="906857" y="3875149"/>
                <a:ext cx="1068120" cy="43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9771BC5-6AAC-3B4B-E93D-F6005BBC4D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7857" y="3866509"/>
                  <a:ext cx="108576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5557BA1-20E2-6383-EAAE-5163991C7C58}"/>
                  </a:ext>
                </a:extLst>
              </p14:cNvPr>
              <p14:cNvContentPartPr/>
              <p14:nvPr/>
            </p14:nvContentPartPr>
            <p14:xfrm>
              <a:off x="1509137" y="3301669"/>
              <a:ext cx="513360" cy="586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5557BA1-20E2-6383-EAAE-5163991C7C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0497" y="3292669"/>
                <a:ext cx="531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7C6CD4F0-9F26-8823-96A8-4305CB91E203}"/>
                  </a:ext>
                </a:extLst>
              </p14:cNvPr>
              <p14:cNvContentPartPr/>
              <p14:nvPr/>
            </p14:nvContentPartPr>
            <p14:xfrm>
              <a:off x="5435297" y="3322909"/>
              <a:ext cx="3067560" cy="604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7C6CD4F0-9F26-8823-96A8-4305CB91E2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26657" y="3314269"/>
                <a:ext cx="30852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B9D6230C-1250-5C52-5F4E-11D2CDC84DBB}"/>
                  </a:ext>
                </a:extLst>
              </p14:cNvPr>
              <p14:cNvContentPartPr/>
              <p14:nvPr/>
            </p14:nvContentPartPr>
            <p14:xfrm>
              <a:off x="7453097" y="3400309"/>
              <a:ext cx="799920" cy="403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B9D6230C-1250-5C52-5F4E-11D2CDC84D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4097" y="3391669"/>
                <a:ext cx="81756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EF31940B-59A0-9B9D-13C3-67311861433E}"/>
              </a:ext>
            </a:extLst>
          </p:cNvPr>
          <p:cNvGrpSpPr/>
          <p:nvPr/>
        </p:nvGrpSpPr>
        <p:grpSpPr>
          <a:xfrm>
            <a:off x="7387577" y="2631597"/>
            <a:ext cx="1064699" cy="717952"/>
            <a:chOff x="7387577" y="2631597"/>
            <a:chExt cx="1064699" cy="71795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B56CCCF-1ED8-537C-83AD-476B88A20D2D}"/>
                    </a:ext>
                  </a:extLst>
                </p14:cNvPr>
                <p14:cNvContentPartPr/>
                <p14:nvPr/>
              </p14:nvContentPartPr>
              <p14:xfrm>
                <a:off x="7387577" y="3025909"/>
                <a:ext cx="34560" cy="3236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B56CCCF-1ED8-537C-83AD-476B88A20D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8577" y="3017269"/>
                  <a:ext cx="522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931C63C-4FE5-5728-C35E-D6D1BFDA4C1A}"/>
                    </a:ext>
                  </a:extLst>
                </p14:cNvPr>
                <p14:cNvContentPartPr/>
                <p14:nvPr/>
              </p14:nvContentPartPr>
              <p14:xfrm>
                <a:off x="7808417" y="2982349"/>
                <a:ext cx="15120" cy="3261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931C63C-4FE5-5728-C35E-D6D1BFDA4C1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99777" y="2973709"/>
                  <a:ext cx="327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F97394D-53FF-1200-21AE-92F7BF91B7CF}"/>
                    </a:ext>
                  </a:extLst>
                </p14:cNvPr>
                <p14:cNvContentPartPr/>
                <p14:nvPr/>
              </p14:nvContentPartPr>
              <p14:xfrm>
                <a:off x="7456516" y="2971797"/>
                <a:ext cx="331200" cy="43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F97394D-53FF-1200-21AE-92F7BF91B7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47516" y="2963157"/>
                  <a:ext cx="348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F0EC479-08CD-0162-BCF8-CAF2580E42EC}"/>
                    </a:ext>
                  </a:extLst>
                </p14:cNvPr>
                <p14:cNvContentPartPr/>
                <p14:nvPr/>
              </p14:nvContentPartPr>
              <p14:xfrm>
                <a:off x="7663156" y="2756877"/>
                <a:ext cx="159120" cy="1947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F0EC479-08CD-0162-BCF8-CAF2580E42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54156" y="2748237"/>
                  <a:ext cx="176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1A871CB-A266-A8A2-A0A3-226572CFDA54}"/>
                    </a:ext>
                  </a:extLst>
                </p14:cNvPr>
                <p14:cNvContentPartPr/>
                <p14:nvPr/>
              </p14:nvContentPartPr>
              <p14:xfrm>
                <a:off x="7805716" y="2728437"/>
                <a:ext cx="30240" cy="1292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1A871CB-A266-A8A2-A0A3-226572CFDA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97076" y="2719437"/>
                  <a:ext cx="47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42E9B5F-34F2-FF4A-D856-FB4C1B903814}"/>
                    </a:ext>
                  </a:extLst>
                </p14:cNvPr>
                <p14:cNvContentPartPr/>
                <p14:nvPr/>
              </p14:nvContentPartPr>
              <p14:xfrm>
                <a:off x="7872676" y="2638077"/>
                <a:ext cx="205560" cy="428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42E9B5F-34F2-FF4A-D856-FB4C1B9038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63676" y="2629077"/>
                  <a:ext cx="223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7CC0BDF-76F3-D838-1261-49A6824EC04C}"/>
                    </a:ext>
                  </a:extLst>
                </p14:cNvPr>
                <p14:cNvContentPartPr/>
                <p14:nvPr/>
              </p14:nvContentPartPr>
              <p14:xfrm>
                <a:off x="7976716" y="2631597"/>
                <a:ext cx="68400" cy="353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7CC0BDF-76F3-D838-1261-49A6824EC0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67716" y="2622957"/>
                  <a:ext cx="86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B1BAFE6-F715-C29F-0C6E-A163A5EBC170}"/>
                    </a:ext>
                  </a:extLst>
                </p14:cNvPr>
                <p14:cNvContentPartPr/>
                <p14:nvPr/>
              </p14:nvContentPartPr>
              <p14:xfrm>
                <a:off x="8043676" y="2757597"/>
                <a:ext cx="58680" cy="608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B1BAFE6-F715-C29F-0C6E-A163A5EBC1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34676" y="2748957"/>
                  <a:ext cx="76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E5D74CE-02DA-EB25-2B85-4C1E1B6E4980}"/>
                    </a:ext>
                  </a:extLst>
                </p14:cNvPr>
                <p14:cNvContentPartPr/>
                <p14:nvPr/>
              </p14:nvContentPartPr>
              <p14:xfrm>
                <a:off x="8028916" y="2646357"/>
                <a:ext cx="154080" cy="10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E5D74CE-02DA-EB25-2B85-4C1E1B6E49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19916" y="2637717"/>
                  <a:ext cx="171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A02CCCD-9CF3-17FD-323A-8DE533186214}"/>
                    </a:ext>
                  </a:extLst>
                </p14:cNvPr>
                <p14:cNvContentPartPr/>
                <p14:nvPr/>
              </p14:nvContentPartPr>
              <p14:xfrm>
                <a:off x="8274076" y="2809437"/>
                <a:ext cx="178200" cy="86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A02CCCD-9CF3-17FD-323A-8DE5331862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65076" y="2800437"/>
                  <a:ext cx="19584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DF888C1A-C72A-7B29-B006-2F0FE0764810}"/>
                  </a:ext>
                </a:extLst>
              </p14:cNvPr>
              <p14:cNvContentPartPr/>
              <p14:nvPr/>
            </p14:nvContentPartPr>
            <p14:xfrm>
              <a:off x="8549476" y="2569317"/>
              <a:ext cx="126360" cy="1303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DF888C1A-C72A-7B29-B006-2F0FE07648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40476" y="2560317"/>
                <a:ext cx="1440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C507862A-CEEB-74AF-D980-E48DB09C5F2E}"/>
                  </a:ext>
                </a:extLst>
              </p14:cNvPr>
              <p14:cNvContentPartPr/>
              <p14:nvPr/>
            </p14:nvContentPartPr>
            <p14:xfrm>
              <a:off x="8675476" y="2601717"/>
              <a:ext cx="200880" cy="11988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C507862A-CEEB-74AF-D980-E48DB09C5F2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66476" y="2593077"/>
                <a:ext cx="2185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D91C5B38-A24A-E9BD-550B-3D78445EA062}"/>
                  </a:ext>
                </a:extLst>
              </p14:cNvPr>
              <p14:cNvContentPartPr/>
              <p14:nvPr/>
            </p14:nvContentPartPr>
            <p14:xfrm>
              <a:off x="8695996" y="2609277"/>
              <a:ext cx="37440" cy="4366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D91C5B38-A24A-E9BD-550B-3D78445EA06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86996" y="2600277"/>
                <a:ext cx="5508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99DF2520-56CF-EBD6-2DD5-32AF50113260}"/>
                  </a:ext>
                </a:extLst>
              </p14:cNvPr>
              <p14:cNvContentPartPr/>
              <p14:nvPr/>
            </p14:nvContentPartPr>
            <p14:xfrm>
              <a:off x="4992676" y="3960717"/>
              <a:ext cx="3240" cy="14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99DF2520-56CF-EBD6-2DD5-32AF5011326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84036" y="3952077"/>
                <a:ext cx="208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/>
      <p:bldP spid="5" grpId="0"/>
      <p:bldP spid="7" grpId="0"/>
      <p:bldP spid="9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微粒体年度总结计划PPT模版"/>
  <p:tag name="COMMONDATA" val="eyJoZGlkIjoiZjM4MzdhZjRhZDNhZGRiMmRmM2VlMDFlNjEzNGE5YzUifQ=="/>
  <p:tag name="KSO_WPP_MARK_KEY" val="1ec3a194-4c53-4375-b38b-561969039189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{EB292516-5264-6345-B1E7-64E0BAF3945B}tf16401369</Template>
  <TotalTime>332</TotalTime>
  <Words>1328</Words>
  <Application>Microsoft Office PowerPoint</Application>
  <PresentationFormat>全屏显示(16:9)</PresentationFormat>
  <Paragraphs>244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Hiragino Sans GB W6</vt:lpstr>
      <vt:lpstr>LiHei Pro</vt:lpstr>
      <vt:lpstr>方正正大黑简体</vt:lpstr>
      <vt:lpstr>方正正中黑简体</vt:lpstr>
      <vt:lpstr>时尚中黑简体</vt:lpstr>
      <vt:lpstr>微软雅黑</vt:lpstr>
      <vt:lpstr>造字工房悦黑体验版细体</vt:lpstr>
      <vt:lpstr>Arial</vt:lpstr>
      <vt:lpstr>Calibri</vt:lpstr>
      <vt:lpstr>Calibri Light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cp:keywords>第一PPT模板网-WWW.1PPT.COM</cp:keywords>
  <cp:lastModifiedBy>陈 亮</cp:lastModifiedBy>
  <cp:revision>85</cp:revision>
  <dcterms:created xsi:type="dcterms:W3CDTF">2016-05-26T11:22:00Z</dcterms:created>
  <dcterms:modified xsi:type="dcterms:W3CDTF">2022-06-25T14:57:51Z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DE0B2EBA40534CF2A53EC72783F40796</vt:lpwstr>
  </property>
</Properties>
</file>